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Poppins Bold" charset="1" panose="00000800000000000000"/>
      <p:regular r:id="rId37"/>
    </p:embeddedFont>
    <p:embeddedFont>
      <p:font typeface="Poppins Semi-Bold" charset="1" panose="00000700000000000000"/>
      <p:regular r:id="rId38"/>
    </p:embeddedFont>
    <p:embeddedFont>
      <p:font typeface="Poppins Heavy" charset="1" panose="00000A00000000000000"/>
      <p:regular r:id="rId39"/>
    </p:embeddedFont>
    <p:embeddedFont>
      <p:font typeface="Poppins" charset="1" panose="000005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38.png" Type="http://schemas.openxmlformats.org/officeDocument/2006/relationships/image"/><Relationship Id="rId18" Target="../media/image39.svg" Type="http://schemas.openxmlformats.org/officeDocument/2006/relationships/image"/><Relationship Id="rId19" Target="../media/image40.png" Type="http://schemas.openxmlformats.org/officeDocument/2006/relationships/image"/><Relationship Id="rId2" Target="../media/image23.png" Type="http://schemas.openxmlformats.org/officeDocument/2006/relationships/image"/><Relationship Id="rId20" Target="../media/image41.png" Type="http://schemas.openxmlformats.org/officeDocument/2006/relationships/image"/><Relationship Id="rId21" Target="../media/image42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2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1.png" Type="http://schemas.openxmlformats.org/officeDocument/2006/relationships/image"/><Relationship Id="rId5" Target="../media/image33.png" Type="http://schemas.openxmlformats.org/officeDocument/2006/relationships/image"/><Relationship Id="rId6" Target="../media/image29.png" Type="http://schemas.openxmlformats.org/officeDocument/2006/relationships/image"/><Relationship Id="rId7" Target="../media/image31.pn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0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799673" y="-418567"/>
            <a:ext cx="9943673" cy="10107927"/>
          </a:xfrm>
          <a:custGeom>
            <a:avLst/>
            <a:gdLst/>
            <a:ahLst/>
            <a:cxnLst/>
            <a:rect r="r" b="b" t="t" l="l"/>
            <a:pathLst>
              <a:path h="10107927" w="9943673">
                <a:moveTo>
                  <a:pt x="9943673" y="10107927"/>
                </a:moveTo>
                <a:lnTo>
                  <a:pt x="0" y="10107927"/>
                </a:lnTo>
                <a:lnTo>
                  <a:pt x="0" y="0"/>
                </a:lnTo>
                <a:lnTo>
                  <a:pt x="9943673" y="0"/>
                </a:lnTo>
                <a:lnTo>
                  <a:pt x="9943673" y="101079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89188" y="7807241"/>
            <a:ext cx="9013125" cy="45066"/>
          </a:xfrm>
          <a:custGeom>
            <a:avLst/>
            <a:gdLst/>
            <a:ahLst/>
            <a:cxnLst/>
            <a:rect r="r" b="b" t="t" l="l"/>
            <a:pathLst>
              <a:path h="45066" w="9013125">
                <a:moveTo>
                  <a:pt x="0" y="0"/>
                </a:moveTo>
                <a:lnTo>
                  <a:pt x="9013125" y="0"/>
                </a:lnTo>
                <a:lnTo>
                  <a:pt x="9013125" y="45066"/>
                </a:lnTo>
                <a:lnTo>
                  <a:pt x="0" y="45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19050" cap="sq">
            <a:solidFill>
              <a:srgbClr val="273348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7585462" y="410099"/>
            <a:ext cx="3086100" cy="9187448"/>
            <a:chOff x="0" y="0"/>
            <a:chExt cx="812800" cy="24197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419739"/>
            </a:xfrm>
            <a:custGeom>
              <a:avLst/>
              <a:gdLst/>
              <a:ahLst/>
              <a:cxnLst/>
              <a:rect r="r" b="b" t="t" l="l"/>
              <a:pathLst>
                <a:path h="2419739" w="812800">
                  <a:moveTo>
                    <a:pt x="65225" y="0"/>
                  </a:moveTo>
                  <a:lnTo>
                    <a:pt x="747575" y="0"/>
                  </a:lnTo>
                  <a:cubicBezTo>
                    <a:pt x="783598" y="0"/>
                    <a:pt x="812800" y="29202"/>
                    <a:pt x="812800" y="65225"/>
                  </a:cubicBezTo>
                  <a:lnTo>
                    <a:pt x="812800" y="2354515"/>
                  </a:lnTo>
                  <a:cubicBezTo>
                    <a:pt x="812800" y="2371813"/>
                    <a:pt x="805928" y="2388403"/>
                    <a:pt x="793696" y="2400635"/>
                  </a:cubicBezTo>
                  <a:cubicBezTo>
                    <a:pt x="781464" y="2412867"/>
                    <a:pt x="764874" y="2419739"/>
                    <a:pt x="747575" y="2419739"/>
                  </a:cubicBezTo>
                  <a:lnTo>
                    <a:pt x="65225" y="2419739"/>
                  </a:lnTo>
                  <a:cubicBezTo>
                    <a:pt x="29202" y="2419739"/>
                    <a:pt x="0" y="2390537"/>
                    <a:pt x="0" y="2354515"/>
                  </a:cubicBezTo>
                  <a:lnTo>
                    <a:pt x="0" y="65225"/>
                  </a:lnTo>
                  <a:cubicBezTo>
                    <a:pt x="0" y="29202"/>
                    <a:pt x="29202" y="0"/>
                    <a:pt x="65225" y="0"/>
                  </a:cubicBezTo>
                  <a:close/>
                </a:path>
              </a:pathLst>
            </a:custGeom>
            <a:solidFill>
              <a:srgbClr val="88C0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2486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889188" y="5010150"/>
            <a:ext cx="6502368" cy="79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31"/>
              </a:lnSpc>
            </a:pPr>
            <a:r>
              <a:rPr lang="en-US" sz="4379" b="true">
                <a:solidFill>
                  <a:srgbClr val="88C0E6"/>
                </a:solidFill>
                <a:latin typeface="Poppins Bold"/>
                <a:ea typeface="Poppins Bold"/>
                <a:cs typeface="Poppins Bold"/>
                <a:sym typeface="Poppins Bold"/>
              </a:rPr>
              <a:t>Projeto integrador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89188" y="8091789"/>
            <a:ext cx="8668195" cy="4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480" b="true">
                <a:solidFill>
                  <a:srgbClr val="14769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Arthur Amorim | Gabriela Campelo | Kayke Marcelo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15661" y="5994486"/>
            <a:ext cx="10526496" cy="14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91"/>
              </a:lnSpc>
            </a:pPr>
            <a:r>
              <a:rPr lang="en-US" sz="7779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Teste vocacional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31796" y="5677981"/>
            <a:ext cx="1310361" cy="177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600"/>
              </a:lnSpc>
              <a:spcBef>
                <a:spcPct val="0"/>
              </a:spcBef>
            </a:pPr>
            <a:r>
              <a:rPr lang="en-US" sz="9714">
                <a:solidFill>
                  <a:srgbClr val="147699"/>
                </a:solidFill>
                <a:latin typeface="Poppins"/>
                <a:ea typeface="Poppins"/>
                <a:cs typeface="Poppins"/>
                <a:sym typeface="Poppins"/>
              </a:rPr>
              <a:t>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8417" y="6484812"/>
            <a:ext cx="20704417" cy="4392148"/>
            <a:chOff x="0" y="0"/>
            <a:chExt cx="5453015" cy="1156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53015" cy="1156780"/>
            </a:xfrm>
            <a:custGeom>
              <a:avLst/>
              <a:gdLst/>
              <a:ahLst/>
              <a:cxnLst/>
              <a:rect r="r" b="b" t="t" l="l"/>
              <a:pathLst>
                <a:path h="1156780" w="5453015">
                  <a:moveTo>
                    <a:pt x="0" y="0"/>
                  </a:moveTo>
                  <a:lnTo>
                    <a:pt x="5453015" y="0"/>
                  </a:lnTo>
                  <a:lnTo>
                    <a:pt x="5453015" y="1156780"/>
                  </a:lnTo>
                  <a:lnTo>
                    <a:pt x="0" y="1156780"/>
                  </a:ln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53015" cy="122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89558" y="245316"/>
            <a:ext cx="10964855" cy="10855207"/>
          </a:xfrm>
          <a:custGeom>
            <a:avLst/>
            <a:gdLst/>
            <a:ahLst/>
            <a:cxnLst/>
            <a:rect r="r" b="b" t="t" l="l"/>
            <a:pathLst>
              <a:path h="10855207" w="10964855">
                <a:moveTo>
                  <a:pt x="0" y="0"/>
                </a:moveTo>
                <a:lnTo>
                  <a:pt x="10964856" y="0"/>
                </a:lnTo>
                <a:lnTo>
                  <a:pt x="10964856" y="10855207"/>
                </a:lnTo>
                <a:lnTo>
                  <a:pt x="0" y="10855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6700" y="828675"/>
            <a:ext cx="15433414" cy="126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CASOS DE USO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36700" y="2471319"/>
            <a:ext cx="10108566" cy="7000182"/>
          </a:xfrm>
          <a:custGeom>
            <a:avLst/>
            <a:gdLst/>
            <a:ahLst/>
            <a:cxnLst/>
            <a:rect r="r" b="b" t="t" l="l"/>
            <a:pathLst>
              <a:path h="7000182" w="10108566">
                <a:moveTo>
                  <a:pt x="0" y="0"/>
                </a:moveTo>
                <a:lnTo>
                  <a:pt x="10108566" y="0"/>
                </a:lnTo>
                <a:lnTo>
                  <a:pt x="10108566" y="7000182"/>
                </a:lnTo>
                <a:lnTo>
                  <a:pt x="0" y="7000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47594"/>
            <a:ext cx="6508701" cy="4099284"/>
          </a:xfrm>
          <a:custGeom>
            <a:avLst/>
            <a:gdLst/>
            <a:ahLst/>
            <a:cxnLst/>
            <a:rect r="r" b="b" t="t" l="l"/>
            <a:pathLst>
              <a:path h="4099284" w="6508701">
                <a:moveTo>
                  <a:pt x="0" y="0"/>
                </a:moveTo>
                <a:lnTo>
                  <a:pt x="6508701" y="0"/>
                </a:lnTo>
                <a:lnTo>
                  <a:pt x="6508701" y="4099285"/>
                </a:lnTo>
                <a:lnTo>
                  <a:pt x="0" y="409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159016"/>
            <a:ext cx="6508701" cy="4099284"/>
          </a:xfrm>
          <a:custGeom>
            <a:avLst/>
            <a:gdLst/>
            <a:ahLst/>
            <a:cxnLst/>
            <a:rect r="r" b="b" t="t" l="l"/>
            <a:pathLst>
              <a:path h="4099284" w="6508701">
                <a:moveTo>
                  <a:pt x="0" y="0"/>
                </a:moveTo>
                <a:lnTo>
                  <a:pt x="6508701" y="0"/>
                </a:lnTo>
                <a:lnTo>
                  <a:pt x="6508701" y="4099284"/>
                </a:lnTo>
                <a:lnTo>
                  <a:pt x="0" y="4099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33" t="0" r="-3265" b="-55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1113" y="747594"/>
            <a:ext cx="6593190" cy="4099284"/>
          </a:xfrm>
          <a:custGeom>
            <a:avLst/>
            <a:gdLst/>
            <a:ahLst/>
            <a:cxnLst/>
            <a:rect r="r" b="b" t="t" l="l"/>
            <a:pathLst>
              <a:path h="4099284" w="6593190">
                <a:moveTo>
                  <a:pt x="0" y="0"/>
                </a:moveTo>
                <a:lnTo>
                  <a:pt x="6593190" y="0"/>
                </a:lnTo>
                <a:lnTo>
                  <a:pt x="6593190" y="4099285"/>
                </a:lnTo>
                <a:lnTo>
                  <a:pt x="0" y="4099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10" t="-5388" r="-10092" b="-2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91113" y="5159016"/>
            <a:ext cx="6593190" cy="4099284"/>
          </a:xfrm>
          <a:custGeom>
            <a:avLst/>
            <a:gdLst/>
            <a:ahLst/>
            <a:cxnLst/>
            <a:rect r="r" b="b" t="t" l="l"/>
            <a:pathLst>
              <a:path h="4099284" w="6593190">
                <a:moveTo>
                  <a:pt x="0" y="0"/>
                </a:moveTo>
                <a:lnTo>
                  <a:pt x="6593190" y="0"/>
                </a:lnTo>
                <a:lnTo>
                  <a:pt x="6593190" y="4099284"/>
                </a:lnTo>
                <a:lnTo>
                  <a:pt x="0" y="409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70" r="0" b="-8458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6990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849390" y="-1663086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9"/>
                </a:lnTo>
                <a:lnTo>
                  <a:pt x="0" y="799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18147" y="4606431"/>
            <a:ext cx="10209927" cy="148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5"/>
              </a:lnSpc>
            </a:pPr>
            <a:r>
              <a:rPr lang="en-US" sz="8225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Desenvolvimento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94865" y="4741219"/>
            <a:ext cx="4598589" cy="1627092"/>
            <a:chOff x="0" y="0"/>
            <a:chExt cx="1532949" cy="5423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2949" cy="542395"/>
            </a:xfrm>
            <a:custGeom>
              <a:avLst/>
              <a:gdLst/>
              <a:ahLst/>
              <a:cxnLst/>
              <a:rect r="r" b="b" t="t" l="l"/>
              <a:pathLst>
                <a:path h="542395" w="1532949">
                  <a:moveTo>
                    <a:pt x="94278" y="0"/>
                  </a:moveTo>
                  <a:lnTo>
                    <a:pt x="1438671" y="0"/>
                  </a:lnTo>
                  <a:cubicBezTo>
                    <a:pt x="1463675" y="0"/>
                    <a:pt x="1487655" y="9933"/>
                    <a:pt x="1505336" y="27613"/>
                  </a:cubicBezTo>
                  <a:cubicBezTo>
                    <a:pt x="1523017" y="45294"/>
                    <a:pt x="1532949" y="69274"/>
                    <a:pt x="1532949" y="94278"/>
                  </a:cubicBezTo>
                  <a:lnTo>
                    <a:pt x="1532949" y="448116"/>
                  </a:lnTo>
                  <a:cubicBezTo>
                    <a:pt x="1532949" y="473120"/>
                    <a:pt x="1523017" y="497100"/>
                    <a:pt x="1505336" y="514781"/>
                  </a:cubicBezTo>
                  <a:cubicBezTo>
                    <a:pt x="1487655" y="532462"/>
                    <a:pt x="1463675" y="542395"/>
                    <a:pt x="1438671" y="542395"/>
                  </a:cubicBezTo>
                  <a:lnTo>
                    <a:pt x="94278" y="542395"/>
                  </a:lnTo>
                  <a:cubicBezTo>
                    <a:pt x="69274" y="542395"/>
                    <a:pt x="45294" y="532462"/>
                    <a:pt x="27613" y="514781"/>
                  </a:cubicBezTo>
                  <a:cubicBezTo>
                    <a:pt x="9933" y="497100"/>
                    <a:pt x="0" y="473120"/>
                    <a:pt x="0" y="448116"/>
                  </a:cubicBezTo>
                  <a:lnTo>
                    <a:pt x="0" y="94278"/>
                  </a:lnTo>
                  <a:cubicBezTo>
                    <a:pt x="0" y="69274"/>
                    <a:pt x="9933" y="45294"/>
                    <a:pt x="27613" y="27613"/>
                  </a:cubicBezTo>
                  <a:cubicBezTo>
                    <a:pt x="45294" y="9933"/>
                    <a:pt x="69274" y="0"/>
                    <a:pt x="94278" y="0"/>
                  </a:cubicBez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2949" cy="599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3381" y="2332433"/>
            <a:ext cx="4641485" cy="1536437"/>
            <a:chOff x="0" y="0"/>
            <a:chExt cx="1547249" cy="5121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7249" cy="512175"/>
            </a:xfrm>
            <a:custGeom>
              <a:avLst/>
              <a:gdLst/>
              <a:ahLst/>
              <a:cxnLst/>
              <a:rect r="r" b="b" t="t" l="l"/>
              <a:pathLst>
                <a:path h="512175" w="1547249">
                  <a:moveTo>
                    <a:pt x="93407" y="0"/>
                  </a:moveTo>
                  <a:lnTo>
                    <a:pt x="1453842" y="0"/>
                  </a:lnTo>
                  <a:cubicBezTo>
                    <a:pt x="1505429" y="0"/>
                    <a:pt x="1547249" y="41820"/>
                    <a:pt x="1547249" y="93407"/>
                  </a:cubicBezTo>
                  <a:lnTo>
                    <a:pt x="1547249" y="418768"/>
                  </a:lnTo>
                  <a:cubicBezTo>
                    <a:pt x="1547249" y="470355"/>
                    <a:pt x="1505429" y="512175"/>
                    <a:pt x="1453842" y="512175"/>
                  </a:cubicBezTo>
                  <a:lnTo>
                    <a:pt x="93407" y="512175"/>
                  </a:lnTo>
                  <a:cubicBezTo>
                    <a:pt x="68634" y="512175"/>
                    <a:pt x="44876" y="502334"/>
                    <a:pt x="27358" y="484816"/>
                  </a:cubicBezTo>
                  <a:cubicBezTo>
                    <a:pt x="9841" y="467299"/>
                    <a:pt x="0" y="443541"/>
                    <a:pt x="0" y="418768"/>
                  </a:cubicBezTo>
                  <a:lnTo>
                    <a:pt x="0" y="93407"/>
                  </a:lnTo>
                  <a:cubicBezTo>
                    <a:pt x="0" y="41820"/>
                    <a:pt x="41820" y="0"/>
                    <a:pt x="93407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47249" cy="569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53381" y="7275778"/>
            <a:ext cx="4641485" cy="1536437"/>
            <a:chOff x="0" y="0"/>
            <a:chExt cx="1547249" cy="5121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7249" cy="512175"/>
            </a:xfrm>
            <a:custGeom>
              <a:avLst/>
              <a:gdLst/>
              <a:ahLst/>
              <a:cxnLst/>
              <a:rect r="r" b="b" t="t" l="l"/>
              <a:pathLst>
                <a:path h="512175" w="1547249">
                  <a:moveTo>
                    <a:pt x="93407" y="0"/>
                  </a:moveTo>
                  <a:lnTo>
                    <a:pt x="1453842" y="0"/>
                  </a:lnTo>
                  <a:cubicBezTo>
                    <a:pt x="1505429" y="0"/>
                    <a:pt x="1547249" y="41820"/>
                    <a:pt x="1547249" y="93407"/>
                  </a:cubicBezTo>
                  <a:lnTo>
                    <a:pt x="1547249" y="418768"/>
                  </a:lnTo>
                  <a:cubicBezTo>
                    <a:pt x="1547249" y="470355"/>
                    <a:pt x="1505429" y="512175"/>
                    <a:pt x="1453842" y="512175"/>
                  </a:cubicBezTo>
                  <a:lnTo>
                    <a:pt x="93407" y="512175"/>
                  </a:lnTo>
                  <a:cubicBezTo>
                    <a:pt x="68634" y="512175"/>
                    <a:pt x="44876" y="502334"/>
                    <a:pt x="27358" y="484816"/>
                  </a:cubicBezTo>
                  <a:cubicBezTo>
                    <a:pt x="9841" y="467299"/>
                    <a:pt x="0" y="443541"/>
                    <a:pt x="0" y="418768"/>
                  </a:cubicBezTo>
                  <a:lnTo>
                    <a:pt x="0" y="93407"/>
                  </a:lnTo>
                  <a:cubicBezTo>
                    <a:pt x="0" y="41820"/>
                    <a:pt x="41820" y="0"/>
                    <a:pt x="93407" y="0"/>
                  </a:cubicBezTo>
                  <a:close/>
                </a:path>
              </a:pathLst>
            </a:custGeom>
            <a:solidFill>
              <a:srgbClr val="88C0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47249" cy="569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10979683" y="-1663086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9"/>
                </a:lnTo>
                <a:lnTo>
                  <a:pt x="0" y="799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020041" y="7290216"/>
            <a:ext cx="4641485" cy="1536437"/>
            <a:chOff x="0" y="0"/>
            <a:chExt cx="1547249" cy="5121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47249" cy="512175"/>
            </a:xfrm>
            <a:custGeom>
              <a:avLst/>
              <a:gdLst/>
              <a:ahLst/>
              <a:cxnLst/>
              <a:rect r="r" b="b" t="t" l="l"/>
              <a:pathLst>
                <a:path h="512175" w="1547249">
                  <a:moveTo>
                    <a:pt x="93407" y="0"/>
                  </a:moveTo>
                  <a:lnTo>
                    <a:pt x="1453842" y="0"/>
                  </a:lnTo>
                  <a:cubicBezTo>
                    <a:pt x="1505429" y="0"/>
                    <a:pt x="1547249" y="41820"/>
                    <a:pt x="1547249" y="93407"/>
                  </a:cubicBezTo>
                  <a:lnTo>
                    <a:pt x="1547249" y="418768"/>
                  </a:lnTo>
                  <a:cubicBezTo>
                    <a:pt x="1547249" y="470355"/>
                    <a:pt x="1505429" y="512175"/>
                    <a:pt x="1453842" y="512175"/>
                  </a:cubicBezTo>
                  <a:lnTo>
                    <a:pt x="93407" y="512175"/>
                  </a:lnTo>
                  <a:cubicBezTo>
                    <a:pt x="68634" y="512175"/>
                    <a:pt x="44876" y="502334"/>
                    <a:pt x="27358" y="484816"/>
                  </a:cubicBezTo>
                  <a:cubicBezTo>
                    <a:pt x="9841" y="467299"/>
                    <a:pt x="0" y="443541"/>
                    <a:pt x="0" y="418768"/>
                  </a:cubicBezTo>
                  <a:lnTo>
                    <a:pt x="0" y="93407"/>
                  </a:lnTo>
                  <a:cubicBezTo>
                    <a:pt x="0" y="41820"/>
                    <a:pt x="41820" y="0"/>
                    <a:pt x="93407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547249" cy="569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5277332">
            <a:off x="9605280" y="6349263"/>
            <a:ext cx="971048" cy="1341690"/>
          </a:xfrm>
          <a:custGeom>
            <a:avLst/>
            <a:gdLst/>
            <a:ahLst/>
            <a:cxnLst/>
            <a:rect r="r" b="b" t="t" l="l"/>
            <a:pathLst>
              <a:path h="1341690" w="971048">
                <a:moveTo>
                  <a:pt x="0" y="0"/>
                </a:moveTo>
                <a:lnTo>
                  <a:pt x="971048" y="0"/>
                </a:lnTo>
                <a:lnTo>
                  <a:pt x="971048" y="1341689"/>
                </a:lnTo>
                <a:lnTo>
                  <a:pt x="0" y="13416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409777" y="5091310"/>
            <a:ext cx="4368766" cy="93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b="true" sz="3320" spc="116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Teste Vocacional 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7166" y="2657566"/>
            <a:ext cx="3693914" cy="89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6"/>
              </a:lnSpc>
            </a:pPr>
            <a:r>
              <a:rPr lang="en-US" sz="3172" spc="1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Questionário que alimenta  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8737" y="7538780"/>
            <a:ext cx="3356091" cy="104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3656" spc="1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 Preditivo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41390" y="7774999"/>
            <a:ext cx="3998788" cy="54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3656" spc="1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Adiministrador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674049">
            <a:off x="4728642" y="5866791"/>
            <a:ext cx="971048" cy="1341690"/>
          </a:xfrm>
          <a:custGeom>
            <a:avLst/>
            <a:gdLst/>
            <a:ahLst/>
            <a:cxnLst/>
            <a:rect r="r" b="b" t="t" l="l"/>
            <a:pathLst>
              <a:path h="1341690" w="971048">
                <a:moveTo>
                  <a:pt x="0" y="0"/>
                </a:moveTo>
                <a:lnTo>
                  <a:pt x="971048" y="0"/>
                </a:lnTo>
                <a:lnTo>
                  <a:pt x="971048" y="1341690"/>
                </a:lnTo>
                <a:lnTo>
                  <a:pt x="0" y="1341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572678">
            <a:off x="6968276" y="3198026"/>
            <a:ext cx="971048" cy="1341690"/>
          </a:xfrm>
          <a:custGeom>
            <a:avLst/>
            <a:gdLst/>
            <a:ahLst/>
            <a:cxnLst/>
            <a:rect r="r" b="b" t="t" l="l"/>
            <a:pathLst>
              <a:path h="1341690" w="971048">
                <a:moveTo>
                  <a:pt x="0" y="0"/>
                </a:moveTo>
                <a:lnTo>
                  <a:pt x="971048" y="0"/>
                </a:lnTo>
                <a:lnTo>
                  <a:pt x="971048" y="1341690"/>
                </a:lnTo>
                <a:lnTo>
                  <a:pt x="0" y="1341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5411" y="4981821"/>
            <a:ext cx="4598589" cy="1627092"/>
            <a:chOff x="0" y="0"/>
            <a:chExt cx="1532949" cy="5423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2949" cy="542395"/>
            </a:xfrm>
            <a:custGeom>
              <a:avLst/>
              <a:gdLst/>
              <a:ahLst/>
              <a:cxnLst/>
              <a:rect r="r" b="b" t="t" l="l"/>
              <a:pathLst>
                <a:path h="542395" w="1532949">
                  <a:moveTo>
                    <a:pt x="94278" y="0"/>
                  </a:moveTo>
                  <a:lnTo>
                    <a:pt x="1438671" y="0"/>
                  </a:lnTo>
                  <a:cubicBezTo>
                    <a:pt x="1463675" y="0"/>
                    <a:pt x="1487655" y="9933"/>
                    <a:pt x="1505336" y="27613"/>
                  </a:cubicBezTo>
                  <a:cubicBezTo>
                    <a:pt x="1523017" y="45294"/>
                    <a:pt x="1532949" y="69274"/>
                    <a:pt x="1532949" y="94278"/>
                  </a:cubicBezTo>
                  <a:lnTo>
                    <a:pt x="1532949" y="448116"/>
                  </a:lnTo>
                  <a:cubicBezTo>
                    <a:pt x="1532949" y="473120"/>
                    <a:pt x="1523017" y="497100"/>
                    <a:pt x="1505336" y="514781"/>
                  </a:cubicBezTo>
                  <a:cubicBezTo>
                    <a:pt x="1487655" y="532462"/>
                    <a:pt x="1463675" y="542395"/>
                    <a:pt x="1438671" y="542395"/>
                  </a:cubicBezTo>
                  <a:lnTo>
                    <a:pt x="94278" y="542395"/>
                  </a:lnTo>
                  <a:cubicBezTo>
                    <a:pt x="69274" y="542395"/>
                    <a:pt x="45294" y="532462"/>
                    <a:pt x="27613" y="514781"/>
                  </a:cubicBezTo>
                  <a:cubicBezTo>
                    <a:pt x="9933" y="497100"/>
                    <a:pt x="0" y="473120"/>
                    <a:pt x="0" y="448116"/>
                  </a:cubicBezTo>
                  <a:lnTo>
                    <a:pt x="0" y="94278"/>
                  </a:lnTo>
                  <a:cubicBezTo>
                    <a:pt x="0" y="69274"/>
                    <a:pt x="9933" y="45294"/>
                    <a:pt x="27613" y="27613"/>
                  </a:cubicBezTo>
                  <a:cubicBezTo>
                    <a:pt x="45294" y="9933"/>
                    <a:pt x="69274" y="0"/>
                    <a:pt x="94278" y="0"/>
                  </a:cubicBez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2949" cy="599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3381" y="2332433"/>
            <a:ext cx="4641485" cy="1536437"/>
            <a:chOff x="0" y="0"/>
            <a:chExt cx="1547249" cy="5121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7249" cy="512175"/>
            </a:xfrm>
            <a:custGeom>
              <a:avLst/>
              <a:gdLst/>
              <a:ahLst/>
              <a:cxnLst/>
              <a:rect r="r" b="b" t="t" l="l"/>
              <a:pathLst>
                <a:path h="512175" w="1547249">
                  <a:moveTo>
                    <a:pt x="93407" y="0"/>
                  </a:moveTo>
                  <a:lnTo>
                    <a:pt x="1453842" y="0"/>
                  </a:lnTo>
                  <a:cubicBezTo>
                    <a:pt x="1505429" y="0"/>
                    <a:pt x="1547249" y="41820"/>
                    <a:pt x="1547249" y="93407"/>
                  </a:cubicBezTo>
                  <a:lnTo>
                    <a:pt x="1547249" y="418768"/>
                  </a:lnTo>
                  <a:cubicBezTo>
                    <a:pt x="1547249" y="470355"/>
                    <a:pt x="1505429" y="512175"/>
                    <a:pt x="1453842" y="512175"/>
                  </a:cubicBezTo>
                  <a:lnTo>
                    <a:pt x="93407" y="512175"/>
                  </a:lnTo>
                  <a:cubicBezTo>
                    <a:pt x="68634" y="512175"/>
                    <a:pt x="44876" y="502334"/>
                    <a:pt x="27358" y="484816"/>
                  </a:cubicBezTo>
                  <a:cubicBezTo>
                    <a:pt x="9841" y="467299"/>
                    <a:pt x="0" y="443541"/>
                    <a:pt x="0" y="418768"/>
                  </a:cubicBezTo>
                  <a:lnTo>
                    <a:pt x="0" y="93407"/>
                  </a:lnTo>
                  <a:cubicBezTo>
                    <a:pt x="0" y="41820"/>
                    <a:pt x="41820" y="0"/>
                    <a:pt x="93407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47249" cy="569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42744" y="7721863"/>
            <a:ext cx="4641485" cy="1536437"/>
            <a:chOff x="0" y="0"/>
            <a:chExt cx="1547249" cy="5121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7249" cy="512175"/>
            </a:xfrm>
            <a:custGeom>
              <a:avLst/>
              <a:gdLst/>
              <a:ahLst/>
              <a:cxnLst/>
              <a:rect r="r" b="b" t="t" l="l"/>
              <a:pathLst>
                <a:path h="512175" w="1547249">
                  <a:moveTo>
                    <a:pt x="93407" y="0"/>
                  </a:moveTo>
                  <a:lnTo>
                    <a:pt x="1453842" y="0"/>
                  </a:lnTo>
                  <a:cubicBezTo>
                    <a:pt x="1505429" y="0"/>
                    <a:pt x="1547249" y="41820"/>
                    <a:pt x="1547249" y="93407"/>
                  </a:cubicBezTo>
                  <a:lnTo>
                    <a:pt x="1547249" y="418768"/>
                  </a:lnTo>
                  <a:cubicBezTo>
                    <a:pt x="1547249" y="470355"/>
                    <a:pt x="1505429" y="512175"/>
                    <a:pt x="1453842" y="512175"/>
                  </a:cubicBezTo>
                  <a:lnTo>
                    <a:pt x="93407" y="512175"/>
                  </a:lnTo>
                  <a:cubicBezTo>
                    <a:pt x="68634" y="512175"/>
                    <a:pt x="44876" y="502334"/>
                    <a:pt x="27358" y="484816"/>
                  </a:cubicBezTo>
                  <a:cubicBezTo>
                    <a:pt x="9841" y="467299"/>
                    <a:pt x="0" y="443541"/>
                    <a:pt x="0" y="418768"/>
                  </a:cubicBezTo>
                  <a:lnTo>
                    <a:pt x="0" y="93407"/>
                  </a:lnTo>
                  <a:cubicBezTo>
                    <a:pt x="0" y="41820"/>
                    <a:pt x="41820" y="0"/>
                    <a:pt x="93407" y="0"/>
                  </a:cubicBezTo>
                  <a:close/>
                </a:path>
              </a:pathLst>
            </a:custGeom>
            <a:solidFill>
              <a:srgbClr val="88C0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47249" cy="569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10979683" y="-1663086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9"/>
                </a:lnTo>
                <a:lnTo>
                  <a:pt x="0" y="799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60323" y="5331912"/>
            <a:ext cx="4368766" cy="93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b="true" sz="3320" spc="116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Machine </a:t>
            </a:r>
          </a:p>
          <a:p>
            <a:pPr algn="ctr">
              <a:lnSpc>
                <a:spcPts val="3586"/>
              </a:lnSpc>
            </a:pPr>
            <a:r>
              <a:rPr lang="en-US" b="true" sz="3320" spc="116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3381" y="2606370"/>
            <a:ext cx="4457855" cy="99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b="true" sz="2395" spc="8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API</a:t>
            </a:r>
          </a:p>
          <a:p>
            <a:pPr algn="ctr">
              <a:lnSpc>
                <a:spcPts val="2587"/>
              </a:lnSpc>
            </a:pPr>
            <a:r>
              <a:rPr lang="en-US" b="true" sz="2395" spc="8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(Application Programming Interface)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85441" y="7970426"/>
            <a:ext cx="3356091" cy="103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b="true" sz="3656" spc="1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Modelo Preditivo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5691348" y="-1663041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88C0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5691348" y="9023925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326944" y="-1663041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969299" y="2055769"/>
            <a:ext cx="2517879" cy="2546528"/>
          </a:xfrm>
          <a:custGeom>
            <a:avLst/>
            <a:gdLst/>
            <a:ahLst/>
            <a:cxnLst/>
            <a:rect r="r" b="b" t="t" l="l"/>
            <a:pathLst>
              <a:path h="2546528" w="2517879">
                <a:moveTo>
                  <a:pt x="0" y="0"/>
                </a:moveTo>
                <a:lnTo>
                  <a:pt x="2517879" y="0"/>
                </a:lnTo>
                <a:lnTo>
                  <a:pt x="2517879" y="2546528"/>
                </a:lnTo>
                <a:lnTo>
                  <a:pt x="0" y="2546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08408" y="4233134"/>
            <a:ext cx="1820732" cy="1820732"/>
          </a:xfrm>
          <a:custGeom>
            <a:avLst/>
            <a:gdLst/>
            <a:ahLst/>
            <a:cxnLst/>
            <a:rect r="r" b="b" t="t" l="l"/>
            <a:pathLst>
              <a:path h="1820732" w="1820732">
                <a:moveTo>
                  <a:pt x="0" y="0"/>
                </a:moveTo>
                <a:lnTo>
                  <a:pt x="1820732" y="0"/>
                </a:lnTo>
                <a:lnTo>
                  <a:pt x="1820732" y="1820732"/>
                </a:lnTo>
                <a:lnTo>
                  <a:pt x="0" y="1820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40015" y="5572268"/>
            <a:ext cx="2515943" cy="1148185"/>
          </a:xfrm>
          <a:custGeom>
            <a:avLst/>
            <a:gdLst/>
            <a:ahLst/>
            <a:cxnLst/>
            <a:rect r="r" b="b" t="t" l="l"/>
            <a:pathLst>
              <a:path h="1148185" w="2515943">
                <a:moveTo>
                  <a:pt x="0" y="0"/>
                </a:moveTo>
                <a:lnTo>
                  <a:pt x="2515943" y="0"/>
                </a:lnTo>
                <a:lnTo>
                  <a:pt x="2515943" y="1148185"/>
                </a:lnTo>
                <a:lnTo>
                  <a:pt x="0" y="1148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68927" y="6596791"/>
            <a:ext cx="1960214" cy="1960214"/>
          </a:xfrm>
          <a:custGeom>
            <a:avLst/>
            <a:gdLst/>
            <a:ahLst/>
            <a:cxnLst/>
            <a:rect r="r" b="b" t="t" l="l"/>
            <a:pathLst>
              <a:path h="1960214" w="1960214">
                <a:moveTo>
                  <a:pt x="0" y="0"/>
                </a:moveTo>
                <a:lnTo>
                  <a:pt x="1960213" y="0"/>
                </a:lnTo>
                <a:lnTo>
                  <a:pt x="1960213" y="1960214"/>
                </a:lnTo>
                <a:lnTo>
                  <a:pt x="0" y="1960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206498" y="7048762"/>
            <a:ext cx="4632461" cy="1667686"/>
          </a:xfrm>
          <a:custGeom>
            <a:avLst/>
            <a:gdLst/>
            <a:ahLst/>
            <a:cxnLst/>
            <a:rect r="r" b="b" t="t" l="l"/>
            <a:pathLst>
              <a:path h="1667686" w="4632461">
                <a:moveTo>
                  <a:pt x="0" y="0"/>
                </a:moveTo>
                <a:lnTo>
                  <a:pt x="4632461" y="0"/>
                </a:lnTo>
                <a:lnTo>
                  <a:pt x="4632461" y="1667686"/>
                </a:lnTo>
                <a:lnTo>
                  <a:pt x="0" y="16676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896517" y="4812379"/>
            <a:ext cx="3520083" cy="1438834"/>
          </a:xfrm>
          <a:custGeom>
            <a:avLst/>
            <a:gdLst/>
            <a:ahLst/>
            <a:cxnLst/>
            <a:rect r="r" b="b" t="t" l="l"/>
            <a:pathLst>
              <a:path h="1438834" w="3520083">
                <a:moveTo>
                  <a:pt x="0" y="0"/>
                </a:moveTo>
                <a:lnTo>
                  <a:pt x="3520083" y="0"/>
                </a:lnTo>
                <a:lnTo>
                  <a:pt x="3520083" y="1438834"/>
                </a:lnTo>
                <a:lnTo>
                  <a:pt x="0" y="14388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961525" y="5611593"/>
            <a:ext cx="3244973" cy="3244973"/>
          </a:xfrm>
          <a:custGeom>
            <a:avLst/>
            <a:gdLst/>
            <a:ahLst/>
            <a:cxnLst/>
            <a:rect r="r" b="b" t="t" l="l"/>
            <a:pathLst>
              <a:path h="3244973" w="3244973">
                <a:moveTo>
                  <a:pt x="0" y="0"/>
                </a:moveTo>
                <a:lnTo>
                  <a:pt x="3244973" y="0"/>
                </a:lnTo>
                <a:lnTo>
                  <a:pt x="3244973" y="3244973"/>
                </a:lnTo>
                <a:lnTo>
                  <a:pt x="0" y="32449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652042" y="4058114"/>
            <a:ext cx="2913197" cy="2662339"/>
          </a:xfrm>
          <a:custGeom>
            <a:avLst/>
            <a:gdLst/>
            <a:ahLst/>
            <a:cxnLst/>
            <a:rect r="r" b="b" t="t" l="l"/>
            <a:pathLst>
              <a:path h="2662339" w="2913197">
                <a:moveTo>
                  <a:pt x="0" y="0"/>
                </a:moveTo>
                <a:lnTo>
                  <a:pt x="2913198" y="0"/>
                </a:lnTo>
                <a:lnTo>
                  <a:pt x="2913198" y="2662339"/>
                </a:lnTo>
                <a:lnTo>
                  <a:pt x="0" y="26623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58403" y="7098959"/>
            <a:ext cx="1285814" cy="1285814"/>
          </a:xfrm>
          <a:custGeom>
            <a:avLst/>
            <a:gdLst/>
            <a:ahLst/>
            <a:cxnLst/>
            <a:rect r="r" b="b" t="t" l="l"/>
            <a:pathLst>
              <a:path h="1285814" w="1285814">
                <a:moveTo>
                  <a:pt x="0" y="0"/>
                </a:moveTo>
                <a:lnTo>
                  <a:pt x="1285814" y="0"/>
                </a:lnTo>
                <a:lnTo>
                  <a:pt x="1285814" y="1285814"/>
                </a:lnTo>
                <a:lnTo>
                  <a:pt x="0" y="12858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44295" y="2416364"/>
            <a:ext cx="1274479" cy="1274479"/>
          </a:xfrm>
          <a:custGeom>
            <a:avLst/>
            <a:gdLst/>
            <a:ahLst/>
            <a:cxnLst/>
            <a:rect r="r" b="b" t="t" l="l"/>
            <a:pathLst>
              <a:path h="1274479" w="1274479">
                <a:moveTo>
                  <a:pt x="0" y="0"/>
                </a:moveTo>
                <a:lnTo>
                  <a:pt x="1274479" y="0"/>
                </a:lnTo>
                <a:lnTo>
                  <a:pt x="1274479" y="1274479"/>
                </a:lnTo>
                <a:lnTo>
                  <a:pt x="0" y="12744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887468" y="7909371"/>
            <a:ext cx="1223847" cy="1348929"/>
          </a:xfrm>
          <a:custGeom>
            <a:avLst/>
            <a:gdLst/>
            <a:ahLst/>
            <a:cxnLst/>
            <a:rect r="r" b="b" t="t" l="l"/>
            <a:pathLst>
              <a:path h="1348929" w="1223847">
                <a:moveTo>
                  <a:pt x="0" y="0"/>
                </a:moveTo>
                <a:lnTo>
                  <a:pt x="1223847" y="0"/>
                </a:lnTo>
                <a:lnTo>
                  <a:pt x="1223847" y="1348929"/>
                </a:lnTo>
                <a:lnTo>
                  <a:pt x="0" y="13489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75999" y="2895825"/>
            <a:ext cx="948331" cy="948331"/>
          </a:xfrm>
          <a:custGeom>
            <a:avLst/>
            <a:gdLst/>
            <a:ahLst/>
            <a:cxnLst/>
            <a:rect r="r" b="b" t="t" l="l"/>
            <a:pathLst>
              <a:path h="948331" w="948331">
                <a:moveTo>
                  <a:pt x="0" y="0"/>
                </a:moveTo>
                <a:lnTo>
                  <a:pt x="948331" y="0"/>
                </a:lnTo>
                <a:lnTo>
                  <a:pt x="948331" y="948331"/>
                </a:lnTo>
                <a:lnTo>
                  <a:pt x="0" y="94833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738715" y="5868549"/>
            <a:ext cx="1180213" cy="1180213"/>
          </a:xfrm>
          <a:custGeom>
            <a:avLst/>
            <a:gdLst/>
            <a:ahLst/>
            <a:cxnLst/>
            <a:rect r="r" b="b" t="t" l="l"/>
            <a:pathLst>
              <a:path h="1180213" w="1180213">
                <a:moveTo>
                  <a:pt x="0" y="0"/>
                </a:moveTo>
                <a:lnTo>
                  <a:pt x="1180213" y="0"/>
                </a:lnTo>
                <a:lnTo>
                  <a:pt x="1180213" y="1180213"/>
                </a:lnTo>
                <a:lnTo>
                  <a:pt x="0" y="11802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85937" y="4754233"/>
            <a:ext cx="1344933" cy="1440356"/>
          </a:xfrm>
          <a:custGeom>
            <a:avLst/>
            <a:gdLst/>
            <a:ahLst/>
            <a:cxnLst/>
            <a:rect r="r" b="b" t="t" l="l"/>
            <a:pathLst>
              <a:path h="1440356" w="1344933">
                <a:moveTo>
                  <a:pt x="0" y="0"/>
                </a:moveTo>
                <a:lnTo>
                  <a:pt x="1344933" y="0"/>
                </a:lnTo>
                <a:lnTo>
                  <a:pt x="1344933" y="1440356"/>
                </a:lnTo>
                <a:lnTo>
                  <a:pt x="0" y="144035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85937" y="2062074"/>
            <a:ext cx="8632599" cy="162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0"/>
              </a:lnSpc>
            </a:pPr>
            <a:r>
              <a:rPr lang="en-US" sz="9000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Tecnologias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16600" y="8854332"/>
            <a:ext cx="4091808" cy="57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1"/>
              </a:lnSpc>
              <a:spcBef>
                <a:spcPct val="0"/>
              </a:spcBef>
            </a:pPr>
            <a:r>
              <a:rPr lang="en-US" b="true" sz="2822">
                <a:solidFill>
                  <a:srgbClr val="073256"/>
                </a:solidFill>
                <a:latin typeface="Poppins Bold"/>
                <a:ea typeface="Poppins Bold"/>
                <a:cs typeface="Poppins Bold"/>
                <a:sym typeface="Poppins Bold"/>
              </a:rPr>
              <a:t>Gaussian Naive Bayes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8417" y="6484812"/>
            <a:ext cx="20704417" cy="4392148"/>
            <a:chOff x="0" y="0"/>
            <a:chExt cx="5453015" cy="1156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53015" cy="1156780"/>
            </a:xfrm>
            <a:custGeom>
              <a:avLst/>
              <a:gdLst/>
              <a:ahLst/>
              <a:cxnLst/>
              <a:rect r="r" b="b" t="t" l="l"/>
              <a:pathLst>
                <a:path h="1156780" w="5453015">
                  <a:moveTo>
                    <a:pt x="0" y="0"/>
                  </a:moveTo>
                  <a:lnTo>
                    <a:pt x="5453015" y="0"/>
                  </a:lnTo>
                  <a:lnTo>
                    <a:pt x="5453015" y="1156780"/>
                  </a:lnTo>
                  <a:lnTo>
                    <a:pt x="0" y="1156780"/>
                  </a:ln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53015" cy="1223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89558" y="245316"/>
            <a:ext cx="10964855" cy="10855207"/>
          </a:xfrm>
          <a:custGeom>
            <a:avLst/>
            <a:gdLst/>
            <a:ahLst/>
            <a:cxnLst/>
            <a:rect r="r" b="b" t="t" l="l"/>
            <a:pathLst>
              <a:path h="10855207" w="10964855">
                <a:moveTo>
                  <a:pt x="0" y="0"/>
                </a:moveTo>
                <a:lnTo>
                  <a:pt x="10964856" y="0"/>
                </a:lnTo>
                <a:lnTo>
                  <a:pt x="10964856" y="10855207"/>
                </a:lnTo>
                <a:lnTo>
                  <a:pt x="0" y="10855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06565" y="4753111"/>
            <a:ext cx="3463401" cy="346340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36570" t="-111743" r="-130845" b="-58267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695058" y="7064365"/>
            <a:ext cx="2494500" cy="2304294"/>
          </a:xfrm>
          <a:custGeom>
            <a:avLst/>
            <a:gdLst/>
            <a:ahLst/>
            <a:cxnLst/>
            <a:rect r="r" b="b" t="t" l="l"/>
            <a:pathLst>
              <a:path h="2304294" w="2494500">
                <a:moveTo>
                  <a:pt x="0" y="0"/>
                </a:moveTo>
                <a:lnTo>
                  <a:pt x="2494500" y="0"/>
                </a:lnTo>
                <a:lnTo>
                  <a:pt x="2494500" y="2304295"/>
                </a:lnTo>
                <a:lnTo>
                  <a:pt x="0" y="2304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6700" y="828675"/>
            <a:ext cx="15433414" cy="126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Validação das perguntas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34680" y="6830181"/>
            <a:ext cx="5503735" cy="264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2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Ariane Gomes</a:t>
            </a:r>
          </a:p>
          <a:p>
            <a:pPr algn="l">
              <a:lnSpc>
                <a:spcPts val="4238"/>
              </a:lnSpc>
            </a:pPr>
            <a:r>
              <a:rPr lang="en-US" sz="2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Psicóloga</a:t>
            </a:r>
          </a:p>
          <a:p>
            <a:pPr algn="l">
              <a:lnSpc>
                <a:spcPts val="4238"/>
              </a:lnSpc>
            </a:pPr>
            <a:r>
              <a:rPr lang="en-US" sz="2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CRP -04/69324</a:t>
            </a:r>
          </a:p>
          <a:p>
            <a:pPr algn="l">
              <a:lnSpc>
                <a:spcPts val="4238"/>
              </a:lnSpc>
            </a:pPr>
            <a:r>
              <a:rPr lang="en-US" sz="2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arianecfrancog@gmail.com</a:t>
            </a:r>
          </a:p>
          <a:p>
            <a:pPr algn="l">
              <a:lnSpc>
                <a:spcPts val="4238"/>
              </a:lnSpc>
            </a:pPr>
            <a:r>
              <a:rPr lang="en-US" sz="2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@psi.arianegomes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7979" y="2868538"/>
            <a:ext cx="7456021" cy="318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238"/>
              </a:lnSpc>
              <a:buFont typeface="Arial"/>
              <a:buChar char="•"/>
            </a:pPr>
            <a:r>
              <a:rPr lang="en-US" b="true" sz="2600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Qual cor você sente mais afinidade?</a:t>
            </a:r>
          </a:p>
          <a:p>
            <a:pPr algn="l" marL="561341" indent="-280670" lvl="1">
              <a:lnSpc>
                <a:spcPts val="4238"/>
              </a:lnSpc>
              <a:buFont typeface="Arial"/>
              <a:buChar char="•"/>
            </a:pPr>
            <a:r>
              <a:rPr lang="en-US" b="true" sz="2600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Se fosse escolher um animal que representa sua energia, qual seria?</a:t>
            </a:r>
          </a:p>
          <a:p>
            <a:pPr algn="l" marL="561341" indent="-280670" lvl="1">
              <a:lnSpc>
                <a:spcPts val="4238"/>
              </a:lnSpc>
              <a:buFont typeface="Arial"/>
              <a:buChar char="•"/>
            </a:pPr>
            <a:r>
              <a:rPr lang="en-US" b="true" sz="2600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Prefere sons da natureza ou sons urbanos?</a:t>
            </a:r>
          </a:p>
          <a:p>
            <a:pPr algn="l">
              <a:lnSpc>
                <a:spcPts val="4238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9819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4785" y="1558987"/>
            <a:ext cx="17598430" cy="7699313"/>
          </a:xfrm>
          <a:custGeom>
            <a:avLst/>
            <a:gdLst/>
            <a:ahLst/>
            <a:cxnLst/>
            <a:rect r="r" b="b" t="t" l="l"/>
            <a:pathLst>
              <a:path h="7699313" w="17598430">
                <a:moveTo>
                  <a:pt x="0" y="0"/>
                </a:moveTo>
                <a:lnTo>
                  <a:pt x="17598430" y="0"/>
                </a:lnTo>
                <a:lnTo>
                  <a:pt x="17598430" y="7699313"/>
                </a:lnTo>
                <a:lnTo>
                  <a:pt x="0" y="7699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3244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849390" y="-1663086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9"/>
                </a:lnTo>
                <a:lnTo>
                  <a:pt x="0" y="799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42854" y="2516219"/>
            <a:ext cx="4517193" cy="1443307"/>
            <a:chOff x="0" y="0"/>
            <a:chExt cx="1505816" cy="4811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5816" cy="481129"/>
            </a:xfrm>
            <a:custGeom>
              <a:avLst/>
              <a:gdLst/>
              <a:ahLst/>
              <a:cxnLst/>
              <a:rect r="r" b="b" t="t" l="l"/>
              <a:pathLst>
                <a:path h="481129" w="1505816">
                  <a:moveTo>
                    <a:pt x="95977" y="0"/>
                  </a:moveTo>
                  <a:lnTo>
                    <a:pt x="1409839" y="0"/>
                  </a:lnTo>
                  <a:cubicBezTo>
                    <a:pt x="1462845" y="0"/>
                    <a:pt x="1505816" y="42970"/>
                    <a:pt x="1505816" y="95977"/>
                  </a:cubicBezTo>
                  <a:lnTo>
                    <a:pt x="1505816" y="385152"/>
                  </a:lnTo>
                  <a:cubicBezTo>
                    <a:pt x="1505816" y="410607"/>
                    <a:pt x="1495704" y="435019"/>
                    <a:pt x="1477705" y="453018"/>
                  </a:cubicBezTo>
                  <a:cubicBezTo>
                    <a:pt x="1459705" y="471017"/>
                    <a:pt x="1435293" y="481129"/>
                    <a:pt x="1409839" y="481129"/>
                  </a:cubicBezTo>
                  <a:lnTo>
                    <a:pt x="95977" y="481129"/>
                  </a:lnTo>
                  <a:cubicBezTo>
                    <a:pt x="42970" y="481129"/>
                    <a:pt x="0" y="438159"/>
                    <a:pt x="0" y="385152"/>
                  </a:cubicBezTo>
                  <a:lnTo>
                    <a:pt x="0" y="95977"/>
                  </a:lnTo>
                  <a:cubicBezTo>
                    <a:pt x="0" y="42970"/>
                    <a:pt x="42970" y="0"/>
                    <a:pt x="95977" y="0"/>
                  </a:cubicBez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05816" cy="538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0032" y="4799542"/>
            <a:ext cx="3316146" cy="936879"/>
            <a:chOff x="0" y="0"/>
            <a:chExt cx="1105444" cy="3123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5444" cy="312311"/>
            </a:xfrm>
            <a:custGeom>
              <a:avLst/>
              <a:gdLst/>
              <a:ahLst/>
              <a:cxnLst/>
              <a:rect r="r" b="b" t="t" l="l"/>
              <a:pathLst>
                <a:path h="312311" w="1105444">
                  <a:moveTo>
                    <a:pt x="130738" y="0"/>
                  </a:moveTo>
                  <a:lnTo>
                    <a:pt x="974706" y="0"/>
                  </a:lnTo>
                  <a:cubicBezTo>
                    <a:pt x="1009380" y="0"/>
                    <a:pt x="1042634" y="13774"/>
                    <a:pt x="1067152" y="38292"/>
                  </a:cubicBezTo>
                  <a:cubicBezTo>
                    <a:pt x="1091670" y="62811"/>
                    <a:pt x="1105444" y="96064"/>
                    <a:pt x="1105444" y="130738"/>
                  </a:cubicBezTo>
                  <a:lnTo>
                    <a:pt x="1105444" y="181572"/>
                  </a:lnTo>
                  <a:cubicBezTo>
                    <a:pt x="1105444" y="216246"/>
                    <a:pt x="1091670" y="249500"/>
                    <a:pt x="1067152" y="274018"/>
                  </a:cubicBezTo>
                  <a:cubicBezTo>
                    <a:pt x="1042634" y="298537"/>
                    <a:pt x="1009380" y="312311"/>
                    <a:pt x="974706" y="312311"/>
                  </a:cubicBezTo>
                  <a:lnTo>
                    <a:pt x="130738" y="312311"/>
                  </a:lnTo>
                  <a:cubicBezTo>
                    <a:pt x="96064" y="312311"/>
                    <a:pt x="62811" y="298537"/>
                    <a:pt x="38292" y="274018"/>
                  </a:cubicBezTo>
                  <a:cubicBezTo>
                    <a:pt x="13774" y="249500"/>
                    <a:pt x="0" y="216246"/>
                    <a:pt x="0" y="181572"/>
                  </a:cubicBezTo>
                  <a:lnTo>
                    <a:pt x="0" y="130738"/>
                  </a:lnTo>
                  <a:cubicBezTo>
                    <a:pt x="0" y="96064"/>
                    <a:pt x="13774" y="62811"/>
                    <a:pt x="38292" y="38292"/>
                  </a:cubicBezTo>
                  <a:cubicBezTo>
                    <a:pt x="62811" y="13774"/>
                    <a:pt x="96064" y="0"/>
                    <a:pt x="130738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05444" cy="369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26003" y="4799542"/>
            <a:ext cx="3316146" cy="936879"/>
            <a:chOff x="0" y="0"/>
            <a:chExt cx="1105444" cy="3123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5444" cy="312311"/>
            </a:xfrm>
            <a:custGeom>
              <a:avLst/>
              <a:gdLst/>
              <a:ahLst/>
              <a:cxnLst/>
              <a:rect r="r" b="b" t="t" l="l"/>
              <a:pathLst>
                <a:path h="312311" w="1105444">
                  <a:moveTo>
                    <a:pt x="130738" y="0"/>
                  </a:moveTo>
                  <a:lnTo>
                    <a:pt x="974706" y="0"/>
                  </a:lnTo>
                  <a:cubicBezTo>
                    <a:pt x="1009380" y="0"/>
                    <a:pt x="1042634" y="13774"/>
                    <a:pt x="1067152" y="38292"/>
                  </a:cubicBezTo>
                  <a:cubicBezTo>
                    <a:pt x="1091670" y="62811"/>
                    <a:pt x="1105444" y="96064"/>
                    <a:pt x="1105444" y="130738"/>
                  </a:cubicBezTo>
                  <a:lnTo>
                    <a:pt x="1105444" y="181572"/>
                  </a:lnTo>
                  <a:cubicBezTo>
                    <a:pt x="1105444" y="216246"/>
                    <a:pt x="1091670" y="249500"/>
                    <a:pt x="1067152" y="274018"/>
                  </a:cubicBezTo>
                  <a:cubicBezTo>
                    <a:pt x="1042634" y="298537"/>
                    <a:pt x="1009380" y="312311"/>
                    <a:pt x="974706" y="312311"/>
                  </a:cubicBezTo>
                  <a:lnTo>
                    <a:pt x="130738" y="312311"/>
                  </a:lnTo>
                  <a:cubicBezTo>
                    <a:pt x="96064" y="312311"/>
                    <a:pt x="62811" y="298537"/>
                    <a:pt x="38292" y="274018"/>
                  </a:cubicBezTo>
                  <a:cubicBezTo>
                    <a:pt x="13774" y="249500"/>
                    <a:pt x="0" y="216246"/>
                    <a:pt x="0" y="181572"/>
                  </a:cubicBezTo>
                  <a:lnTo>
                    <a:pt x="0" y="130738"/>
                  </a:lnTo>
                  <a:cubicBezTo>
                    <a:pt x="0" y="96064"/>
                    <a:pt x="13774" y="62811"/>
                    <a:pt x="38292" y="38292"/>
                  </a:cubicBezTo>
                  <a:cubicBezTo>
                    <a:pt x="62811" y="13774"/>
                    <a:pt x="96064" y="0"/>
                    <a:pt x="130738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05444" cy="369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01974" y="4799542"/>
            <a:ext cx="3316146" cy="936879"/>
            <a:chOff x="0" y="0"/>
            <a:chExt cx="1105444" cy="3123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5444" cy="312311"/>
            </a:xfrm>
            <a:custGeom>
              <a:avLst/>
              <a:gdLst/>
              <a:ahLst/>
              <a:cxnLst/>
              <a:rect r="r" b="b" t="t" l="l"/>
              <a:pathLst>
                <a:path h="312311" w="1105444">
                  <a:moveTo>
                    <a:pt x="130738" y="0"/>
                  </a:moveTo>
                  <a:lnTo>
                    <a:pt x="974706" y="0"/>
                  </a:lnTo>
                  <a:cubicBezTo>
                    <a:pt x="1009380" y="0"/>
                    <a:pt x="1042634" y="13774"/>
                    <a:pt x="1067152" y="38292"/>
                  </a:cubicBezTo>
                  <a:cubicBezTo>
                    <a:pt x="1091670" y="62811"/>
                    <a:pt x="1105444" y="96064"/>
                    <a:pt x="1105444" y="130738"/>
                  </a:cubicBezTo>
                  <a:lnTo>
                    <a:pt x="1105444" y="181572"/>
                  </a:lnTo>
                  <a:cubicBezTo>
                    <a:pt x="1105444" y="216246"/>
                    <a:pt x="1091670" y="249500"/>
                    <a:pt x="1067152" y="274018"/>
                  </a:cubicBezTo>
                  <a:cubicBezTo>
                    <a:pt x="1042634" y="298537"/>
                    <a:pt x="1009380" y="312311"/>
                    <a:pt x="974706" y="312311"/>
                  </a:cubicBezTo>
                  <a:lnTo>
                    <a:pt x="130738" y="312311"/>
                  </a:lnTo>
                  <a:cubicBezTo>
                    <a:pt x="96064" y="312311"/>
                    <a:pt x="62811" y="298537"/>
                    <a:pt x="38292" y="274018"/>
                  </a:cubicBezTo>
                  <a:cubicBezTo>
                    <a:pt x="13774" y="249500"/>
                    <a:pt x="0" y="216246"/>
                    <a:pt x="0" y="181572"/>
                  </a:cubicBezTo>
                  <a:lnTo>
                    <a:pt x="0" y="130738"/>
                  </a:lnTo>
                  <a:cubicBezTo>
                    <a:pt x="0" y="96064"/>
                    <a:pt x="13774" y="62811"/>
                    <a:pt x="38292" y="38292"/>
                  </a:cubicBezTo>
                  <a:cubicBezTo>
                    <a:pt x="62811" y="13774"/>
                    <a:pt x="96064" y="0"/>
                    <a:pt x="130738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105444" cy="369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77945" y="4799542"/>
            <a:ext cx="3316146" cy="936879"/>
            <a:chOff x="0" y="0"/>
            <a:chExt cx="1105444" cy="31231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5444" cy="312311"/>
            </a:xfrm>
            <a:custGeom>
              <a:avLst/>
              <a:gdLst/>
              <a:ahLst/>
              <a:cxnLst/>
              <a:rect r="r" b="b" t="t" l="l"/>
              <a:pathLst>
                <a:path h="312311" w="1105444">
                  <a:moveTo>
                    <a:pt x="130738" y="0"/>
                  </a:moveTo>
                  <a:lnTo>
                    <a:pt x="974706" y="0"/>
                  </a:lnTo>
                  <a:cubicBezTo>
                    <a:pt x="1009380" y="0"/>
                    <a:pt x="1042634" y="13774"/>
                    <a:pt x="1067152" y="38292"/>
                  </a:cubicBezTo>
                  <a:cubicBezTo>
                    <a:pt x="1091670" y="62811"/>
                    <a:pt x="1105444" y="96064"/>
                    <a:pt x="1105444" y="130738"/>
                  </a:cubicBezTo>
                  <a:lnTo>
                    <a:pt x="1105444" y="181572"/>
                  </a:lnTo>
                  <a:cubicBezTo>
                    <a:pt x="1105444" y="216246"/>
                    <a:pt x="1091670" y="249500"/>
                    <a:pt x="1067152" y="274018"/>
                  </a:cubicBezTo>
                  <a:cubicBezTo>
                    <a:pt x="1042634" y="298537"/>
                    <a:pt x="1009380" y="312311"/>
                    <a:pt x="974706" y="312311"/>
                  </a:cubicBezTo>
                  <a:lnTo>
                    <a:pt x="130738" y="312311"/>
                  </a:lnTo>
                  <a:cubicBezTo>
                    <a:pt x="96064" y="312311"/>
                    <a:pt x="62811" y="298537"/>
                    <a:pt x="38292" y="274018"/>
                  </a:cubicBezTo>
                  <a:cubicBezTo>
                    <a:pt x="13774" y="249500"/>
                    <a:pt x="0" y="216246"/>
                    <a:pt x="0" y="181572"/>
                  </a:cubicBezTo>
                  <a:lnTo>
                    <a:pt x="0" y="130738"/>
                  </a:lnTo>
                  <a:cubicBezTo>
                    <a:pt x="0" y="96064"/>
                    <a:pt x="13774" y="62811"/>
                    <a:pt x="38292" y="38292"/>
                  </a:cubicBezTo>
                  <a:cubicBezTo>
                    <a:pt x="62811" y="13774"/>
                    <a:pt x="96064" y="0"/>
                    <a:pt x="130738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05444" cy="369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526003" y="6621533"/>
            <a:ext cx="3316146" cy="936879"/>
            <a:chOff x="0" y="0"/>
            <a:chExt cx="1105444" cy="31231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5444" cy="312311"/>
            </a:xfrm>
            <a:custGeom>
              <a:avLst/>
              <a:gdLst/>
              <a:ahLst/>
              <a:cxnLst/>
              <a:rect r="r" b="b" t="t" l="l"/>
              <a:pathLst>
                <a:path h="312311" w="1105444">
                  <a:moveTo>
                    <a:pt x="130738" y="0"/>
                  </a:moveTo>
                  <a:lnTo>
                    <a:pt x="974706" y="0"/>
                  </a:lnTo>
                  <a:cubicBezTo>
                    <a:pt x="1009380" y="0"/>
                    <a:pt x="1042634" y="13774"/>
                    <a:pt x="1067152" y="38292"/>
                  </a:cubicBezTo>
                  <a:cubicBezTo>
                    <a:pt x="1091670" y="62811"/>
                    <a:pt x="1105444" y="96064"/>
                    <a:pt x="1105444" y="130738"/>
                  </a:cubicBezTo>
                  <a:lnTo>
                    <a:pt x="1105444" y="181572"/>
                  </a:lnTo>
                  <a:cubicBezTo>
                    <a:pt x="1105444" y="216246"/>
                    <a:pt x="1091670" y="249500"/>
                    <a:pt x="1067152" y="274018"/>
                  </a:cubicBezTo>
                  <a:cubicBezTo>
                    <a:pt x="1042634" y="298537"/>
                    <a:pt x="1009380" y="312311"/>
                    <a:pt x="974706" y="312311"/>
                  </a:cubicBezTo>
                  <a:lnTo>
                    <a:pt x="130738" y="312311"/>
                  </a:lnTo>
                  <a:cubicBezTo>
                    <a:pt x="96064" y="312311"/>
                    <a:pt x="62811" y="298537"/>
                    <a:pt x="38292" y="274018"/>
                  </a:cubicBezTo>
                  <a:cubicBezTo>
                    <a:pt x="13774" y="249500"/>
                    <a:pt x="0" y="216246"/>
                    <a:pt x="0" y="181572"/>
                  </a:cubicBezTo>
                  <a:lnTo>
                    <a:pt x="0" y="130738"/>
                  </a:lnTo>
                  <a:cubicBezTo>
                    <a:pt x="0" y="96064"/>
                    <a:pt x="13774" y="62811"/>
                    <a:pt x="38292" y="38292"/>
                  </a:cubicBezTo>
                  <a:cubicBezTo>
                    <a:pt x="62811" y="13774"/>
                    <a:pt x="96064" y="0"/>
                    <a:pt x="130738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105444" cy="369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401974" y="6621533"/>
            <a:ext cx="3316146" cy="936879"/>
            <a:chOff x="0" y="0"/>
            <a:chExt cx="1105444" cy="31231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05444" cy="312311"/>
            </a:xfrm>
            <a:custGeom>
              <a:avLst/>
              <a:gdLst/>
              <a:ahLst/>
              <a:cxnLst/>
              <a:rect r="r" b="b" t="t" l="l"/>
              <a:pathLst>
                <a:path h="312311" w="1105444">
                  <a:moveTo>
                    <a:pt x="130738" y="0"/>
                  </a:moveTo>
                  <a:lnTo>
                    <a:pt x="974706" y="0"/>
                  </a:lnTo>
                  <a:cubicBezTo>
                    <a:pt x="1009380" y="0"/>
                    <a:pt x="1042634" y="13774"/>
                    <a:pt x="1067152" y="38292"/>
                  </a:cubicBezTo>
                  <a:cubicBezTo>
                    <a:pt x="1091670" y="62811"/>
                    <a:pt x="1105444" y="96064"/>
                    <a:pt x="1105444" y="130738"/>
                  </a:cubicBezTo>
                  <a:lnTo>
                    <a:pt x="1105444" y="181572"/>
                  </a:lnTo>
                  <a:cubicBezTo>
                    <a:pt x="1105444" y="216246"/>
                    <a:pt x="1091670" y="249500"/>
                    <a:pt x="1067152" y="274018"/>
                  </a:cubicBezTo>
                  <a:cubicBezTo>
                    <a:pt x="1042634" y="298537"/>
                    <a:pt x="1009380" y="312311"/>
                    <a:pt x="974706" y="312311"/>
                  </a:cubicBezTo>
                  <a:lnTo>
                    <a:pt x="130738" y="312311"/>
                  </a:lnTo>
                  <a:cubicBezTo>
                    <a:pt x="96064" y="312311"/>
                    <a:pt x="62811" y="298537"/>
                    <a:pt x="38292" y="274018"/>
                  </a:cubicBezTo>
                  <a:cubicBezTo>
                    <a:pt x="13774" y="249500"/>
                    <a:pt x="0" y="216246"/>
                    <a:pt x="0" y="181572"/>
                  </a:cubicBezTo>
                  <a:lnTo>
                    <a:pt x="0" y="130738"/>
                  </a:lnTo>
                  <a:cubicBezTo>
                    <a:pt x="0" y="96064"/>
                    <a:pt x="13774" y="62811"/>
                    <a:pt x="38292" y="38292"/>
                  </a:cubicBezTo>
                  <a:cubicBezTo>
                    <a:pt x="62811" y="13774"/>
                    <a:pt x="96064" y="0"/>
                    <a:pt x="130738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105444" cy="369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229126" y="6368311"/>
            <a:ext cx="3403697" cy="3426388"/>
          </a:xfrm>
          <a:custGeom>
            <a:avLst/>
            <a:gdLst/>
            <a:ahLst/>
            <a:cxnLst/>
            <a:rect r="r" b="b" t="t" l="l"/>
            <a:pathLst>
              <a:path h="3426388" w="3403697">
                <a:moveTo>
                  <a:pt x="0" y="0"/>
                </a:moveTo>
                <a:lnTo>
                  <a:pt x="3403697" y="0"/>
                </a:lnTo>
                <a:lnTo>
                  <a:pt x="3403697" y="3426388"/>
                </a:lnTo>
                <a:lnTo>
                  <a:pt x="0" y="342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6743901" y="8321421"/>
            <a:ext cx="3316146" cy="936879"/>
            <a:chOff x="0" y="0"/>
            <a:chExt cx="1105444" cy="31231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05444" cy="312311"/>
            </a:xfrm>
            <a:custGeom>
              <a:avLst/>
              <a:gdLst/>
              <a:ahLst/>
              <a:cxnLst/>
              <a:rect r="r" b="b" t="t" l="l"/>
              <a:pathLst>
                <a:path h="312311" w="1105444">
                  <a:moveTo>
                    <a:pt x="130738" y="0"/>
                  </a:moveTo>
                  <a:lnTo>
                    <a:pt x="974706" y="0"/>
                  </a:lnTo>
                  <a:cubicBezTo>
                    <a:pt x="1009380" y="0"/>
                    <a:pt x="1042634" y="13774"/>
                    <a:pt x="1067152" y="38292"/>
                  </a:cubicBezTo>
                  <a:cubicBezTo>
                    <a:pt x="1091670" y="62811"/>
                    <a:pt x="1105444" y="96064"/>
                    <a:pt x="1105444" y="130738"/>
                  </a:cubicBezTo>
                  <a:lnTo>
                    <a:pt x="1105444" y="181572"/>
                  </a:lnTo>
                  <a:cubicBezTo>
                    <a:pt x="1105444" y="216246"/>
                    <a:pt x="1091670" y="249500"/>
                    <a:pt x="1067152" y="274018"/>
                  </a:cubicBezTo>
                  <a:cubicBezTo>
                    <a:pt x="1042634" y="298537"/>
                    <a:pt x="1009380" y="312311"/>
                    <a:pt x="974706" y="312311"/>
                  </a:cubicBezTo>
                  <a:lnTo>
                    <a:pt x="130738" y="312311"/>
                  </a:lnTo>
                  <a:cubicBezTo>
                    <a:pt x="96064" y="312311"/>
                    <a:pt x="62811" y="298537"/>
                    <a:pt x="38292" y="274018"/>
                  </a:cubicBezTo>
                  <a:cubicBezTo>
                    <a:pt x="13774" y="249500"/>
                    <a:pt x="0" y="216246"/>
                    <a:pt x="0" y="181572"/>
                  </a:cubicBezTo>
                  <a:lnTo>
                    <a:pt x="0" y="130738"/>
                  </a:lnTo>
                  <a:cubicBezTo>
                    <a:pt x="0" y="96064"/>
                    <a:pt x="13774" y="62811"/>
                    <a:pt x="38292" y="38292"/>
                  </a:cubicBezTo>
                  <a:cubicBezTo>
                    <a:pt x="62811" y="13774"/>
                    <a:pt x="96064" y="0"/>
                    <a:pt x="130738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105444" cy="369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617068" y="2815357"/>
            <a:ext cx="4368766" cy="93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b="true" sz="3320" spc="116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Estrutura no</a:t>
            </a:r>
          </a:p>
          <a:p>
            <a:pPr algn="ctr">
              <a:lnSpc>
                <a:spcPts val="3586"/>
              </a:lnSpc>
            </a:pPr>
            <a:r>
              <a:rPr lang="en-US" b="true" sz="3320" spc="116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 GIT HUB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37940" y="5035089"/>
            <a:ext cx="2940330" cy="41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6"/>
              </a:lnSpc>
            </a:pPr>
            <a:r>
              <a:rPr lang="en-US" sz="2746" spc="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901819" y="5097401"/>
            <a:ext cx="2564514" cy="35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sz="2395" spc="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homologacao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586595" y="5097401"/>
            <a:ext cx="2942521" cy="35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sz="2395" spc="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feature/gabriela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651570" y="5097401"/>
            <a:ext cx="2564514" cy="35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sz="2395" spc="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feature/kayke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901819" y="6919392"/>
            <a:ext cx="2564514" cy="35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sz="2395" spc="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feature/arthur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775599" y="6919392"/>
            <a:ext cx="2564514" cy="35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sz="2395" spc="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gh-pages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42110" y="8619279"/>
            <a:ext cx="2564514" cy="35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sz="2395" spc="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documentacao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3646694" y="1028700"/>
            <a:ext cx="8631251" cy="817144"/>
            <a:chOff x="0" y="0"/>
            <a:chExt cx="11508335" cy="1089526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11508335" cy="1089526"/>
              <a:chOff x="0" y="0"/>
              <a:chExt cx="2273251" cy="21521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2273251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273251">
                    <a:moveTo>
                      <a:pt x="30497" y="0"/>
                    </a:moveTo>
                    <a:lnTo>
                      <a:pt x="2242755" y="0"/>
                    </a:lnTo>
                    <a:cubicBezTo>
                      <a:pt x="2250843" y="0"/>
                      <a:pt x="2258600" y="3213"/>
                      <a:pt x="2264319" y="8932"/>
                    </a:cubicBezTo>
                    <a:cubicBezTo>
                      <a:pt x="2270038" y="14652"/>
                      <a:pt x="2273251" y="22409"/>
                      <a:pt x="2273251" y="30497"/>
                    </a:cubicBezTo>
                    <a:lnTo>
                      <a:pt x="2273251" y="184718"/>
                    </a:lnTo>
                    <a:cubicBezTo>
                      <a:pt x="2273251" y="192806"/>
                      <a:pt x="2270038" y="200563"/>
                      <a:pt x="2264319" y="206283"/>
                    </a:cubicBezTo>
                    <a:cubicBezTo>
                      <a:pt x="2258600" y="212002"/>
                      <a:pt x="2250843" y="215215"/>
                      <a:pt x="2242755" y="215215"/>
                    </a:cubicBezTo>
                    <a:lnTo>
                      <a:pt x="30497" y="215215"/>
                    </a:lnTo>
                    <a:cubicBezTo>
                      <a:pt x="22409" y="215215"/>
                      <a:pt x="14652" y="212002"/>
                      <a:pt x="8932" y="206283"/>
                    </a:cubicBezTo>
                    <a:cubicBezTo>
                      <a:pt x="3213" y="200563"/>
                      <a:pt x="0" y="192806"/>
                      <a:pt x="0" y="184718"/>
                    </a:cubicBezTo>
                    <a:lnTo>
                      <a:pt x="0" y="30497"/>
                    </a:lnTo>
                    <a:cubicBezTo>
                      <a:pt x="0" y="22409"/>
                      <a:pt x="3213" y="14652"/>
                      <a:pt x="8932" y="8932"/>
                    </a:cubicBezTo>
                    <a:cubicBezTo>
                      <a:pt x="14652" y="3213"/>
                      <a:pt x="22409" y="0"/>
                      <a:pt x="30497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2273251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3" id="43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1089715" y="222098"/>
              <a:ext cx="9328905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#RNF5 : Manutenabilidade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4746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849390" y="-1663086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9"/>
                </a:lnTo>
                <a:lnTo>
                  <a:pt x="0" y="799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95220" y="5939051"/>
            <a:ext cx="4205470" cy="3319249"/>
          </a:xfrm>
          <a:custGeom>
            <a:avLst/>
            <a:gdLst/>
            <a:ahLst/>
            <a:cxnLst/>
            <a:rect r="r" b="b" t="t" l="l"/>
            <a:pathLst>
              <a:path h="3319249" w="4205470">
                <a:moveTo>
                  <a:pt x="0" y="0"/>
                </a:moveTo>
                <a:lnTo>
                  <a:pt x="4205470" y="0"/>
                </a:lnTo>
                <a:lnTo>
                  <a:pt x="4205470" y="3319249"/>
                </a:lnTo>
                <a:lnTo>
                  <a:pt x="0" y="3319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10" t="0" r="-1158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8368" y="6884782"/>
            <a:ext cx="2913197" cy="2662339"/>
          </a:xfrm>
          <a:custGeom>
            <a:avLst/>
            <a:gdLst/>
            <a:ahLst/>
            <a:cxnLst/>
            <a:rect r="r" b="b" t="t" l="l"/>
            <a:pathLst>
              <a:path h="2662339" w="2913197">
                <a:moveTo>
                  <a:pt x="0" y="0"/>
                </a:moveTo>
                <a:lnTo>
                  <a:pt x="2913198" y="0"/>
                </a:lnTo>
                <a:lnTo>
                  <a:pt x="2913198" y="2662339"/>
                </a:lnTo>
                <a:lnTo>
                  <a:pt x="0" y="2662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08032" y="6526435"/>
            <a:ext cx="1960214" cy="1960214"/>
          </a:xfrm>
          <a:custGeom>
            <a:avLst/>
            <a:gdLst/>
            <a:ahLst/>
            <a:cxnLst/>
            <a:rect r="r" b="b" t="t" l="l"/>
            <a:pathLst>
              <a:path h="1960214" w="1960214">
                <a:moveTo>
                  <a:pt x="0" y="0"/>
                </a:moveTo>
                <a:lnTo>
                  <a:pt x="1960214" y="0"/>
                </a:lnTo>
                <a:lnTo>
                  <a:pt x="1960214" y="1960214"/>
                </a:lnTo>
                <a:lnTo>
                  <a:pt x="0" y="1960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08204" y="4744667"/>
            <a:ext cx="3520083" cy="1438834"/>
          </a:xfrm>
          <a:custGeom>
            <a:avLst/>
            <a:gdLst/>
            <a:ahLst/>
            <a:cxnLst/>
            <a:rect r="r" b="b" t="t" l="l"/>
            <a:pathLst>
              <a:path h="1438834" w="3520083">
                <a:moveTo>
                  <a:pt x="0" y="0"/>
                </a:moveTo>
                <a:lnTo>
                  <a:pt x="3520083" y="0"/>
                </a:lnTo>
                <a:lnTo>
                  <a:pt x="3520083" y="1438834"/>
                </a:lnTo>
                <a:lnTo>
                  <a:pt x="0" y="1438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19642" y="5851971"/>
            <a:ext cx="1223847" cy="1348929"/>
          </a:xfrm>
          <a:custGeom>
            <a:avLst/>
            <a:gdLst/>
            <a:ahLst/>
            <a:cxnLst/>
            <a:rect r="r" b="b" t="t" l="l"/>
            <a:pathLst>
              <a:path h="1348929" w="1223847">
                <a:moveTo>
                  <a:pt x="0" y="0"/>
                </a:moveTo>
                <a:lnTo>
                  <a:pt x="1223847" y="0"/>
                </a:lnTo>
                <a:lnTo>
                  <a:pt x="1223847" y="1348929"/>
                </a:lnTo>
                <a:lnTo>
                  <a:pt x="0" y="1348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515289"/>
            <a:ext cx="9394918" cy="817144"/>
            <a:chOff x="0" y="0"/>
            <a:chExt cx="12526558" cy="108952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2526558" cy="1089526"/>
              <a:chOff x="0" y="0"/>
              <a:chExt cx="2474382" cy="21521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474382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474382">
                    <a:moveTo>
                      <a:pt x="28018" y="0"/>
                    </a:moveTo>
                    <a:lnTo>
                      <a:pt x="2446364" y="0"/>
                    </a:lnTo>
                    <a:cubicBezTo>
                      <a:pt x="2453795" y="0"/>
                      <a:pt x="2460921" y="2952"/>
                      <a:pt x="2466175" y="8206"/>
                    </a:cubicBezTo>
                    <a:cubicBezTo>
                      <a:pt x="2471430" y="13461"/>
                      <a:pt x="2474382" y="20587"/>
                      <a:pt x="2474382" y="28018"/>
                    </a:cubicBezTo>
                    <a:lnTo>
                      <a:pt x="2474382" y="187197"/>
                    </a:lnTo>
                    <a:cubicBezTo>
                      <a:pt x="2474382" y="194628"/>
                      <a:pt x="2471430" y="201754"/>
                      <a:pt x="2466175" y="207009"/>
                    </a:cubicBezTo>
                    <a:cubicBezTo>
                      <a:pt x="2460921" y="212263"/>
                      <a:pt x="2453795" y="215215"/>
                      <a:pt x="2446364" y="215215"/>
                    </a:cubicBezTo>
                    <a:lnTo>
                      <a:pt x="28018" y="215215"/>
                    </a:lnTo>
                    <a:cubicBezTo>
                      <a:pt x="20587" y="215215"/>
                      <a:pt x="13461" y="212263"/>
                      <a:pt x="8206" y="207009"/>
                    </a:cubicBezTo>
                    <a:cubicBezTo>
                      <a:pt x="2952" y="201754"/>
                      <a:pt x="0" y="194628"/>
                      <a:pt x="0" y="187197"/>
                    </a:cubicBezTo>
                    <a:lnTo>
                      <a:pt x="0" y="28018"/>
                    </a:lnTo>
                    <a:cubicBezTo>
                      <a:pt x="0" y="20587"/>
                      <a:pt x="2952" y="13461"/>
                      <a:pt x="8206" y="8206"/>
                    </a:cubicBezTo>
                    <a:cubicBezTo>
                      <a:pt x="13461" y="2952"/>
                      <a:pt x="20587" y="0"/>
                      <a:pt x="28018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2474382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408098" y="222098"/>
              <a:ext cx="10916134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#RF1 : Aplicação do questionário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2710328"/>
            <a:ext cx="9394918" cy="817144"/>
            <a:chOff x="0" y="0"/>
            <a:chExt cx="12526558" cy="108952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2526558" cy="1089526"/>
              <a:chOff x="0" y="0"/>
              <a:chExt cx="2474382" cy="21521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474382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474382">
                    <a:moveTo>
                      <a:pt x="28018" y="0"/>
                    </a:moveTo>
                    <a:lnTo>
                      <a:pt x="2446364" y="0"/>
                    </a:lnTo>
                    <a:cubicBezTo>
                      <a:pt x="2453795" y="0"/>
                      <a:pt x="2460921" y="2952"/>
                      <a:pt x="2466175" y="8206"/>
                    </a:cubicBezTo>
                    <a:cubicBezTo>
                      <a:pt x="2471430" y="13461"/>
                      <a:pt x="2474382" y="20587"/>
                      <a:pt x="2474382" y="28018"/>
                    </a:cubicBezTo>
                    <a:lnTo>
                      <a:pt x="2474382" y="187197"/>
                    </a:lnTo>
                    <a:cubicBezTo>
                      <a:pt x="2474382" y="194628"/>
                      <a:pt x="2471430" y="201754"/>
                      <a:pt x="2466175" y="207009"/>
                    </a:cubicBezTo>
                    <a:cubicBezTo>
                      <a:pt x="2460921" y="212263"/>
                      <a:pt x="2453795" y="215215"/>
                      <a:pt x="2446364" y="215215"/>
                    </a:cubicBezTo>
                    <a:lnTo>
                      <a:pt x="28018" y="215215"/>
                    </a:lnTo>
                    <a:cubicBezTo>
                      <a:pt x="20587" y="215215"/>
                      <a:pt x="13461" y="212263"/>
                      <a:pt x="8206" y="207009"/>
                    </a:cubicBezTo>
                    <a:cubicBezTo>
                      <a:pt x="2952" y="201754"/>
                      <a:pt x="0" y="194628"/>
                      <a:pt x="0" y="187197"/>
                    </a:cubicBezTo>
                    <a:lnTo>
                      <a:pt x="0" y="28018"/>
                    </a:lnTo>
                    <a:cubicBezTo>
                      <a:pt x="0" y="20587"/>
                      <a:pt x="2952" y="13461"/>
                      <a:pt x="8206" y="8206"/>
                    </a:cubicBezTo>
                    <a:cubicBezTo>
                      <a:pt x="13461" y="2952"/>
                      <a:pt x="20587" y="0"/>
                      <a:pt x="28018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2474382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408098" y="222098"/>
              <a:ext cx="10916134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#RF2 : Salvar respostas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28700" y="5143500"/>
            <a:ext cx="4059006" cy="4114800"/>
          </a:xfrm>
          <a:custGeom>
            <a:avLst/>
            <a:gdLst/>
            <a:ahLst/>
            <a:cxnLst/>
            <a:rect r="r" b="b" t="t" l="l"/>
            <a:pathLst>
              <a:path h="4114800" w="4059006">
                <a:moveTo>
                  <a:pt x="0" y="0"/>
                </a:moveTo>
                <a:lnTo>
                  <a:pt x="4059006" y="0"/>
                </a:lnTo>
                <a:lnTo>
                  <a:pt x="40590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28700" y="3927522"/>
            <a:ext cx="9394918" cy="817144"/>
            <a:chOff x="0" y="0"/>
            <a:chExt cx="12526558" cy="108952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2526558" cy="1089526"/>
              <a:chOff x="0" y="0"/>
              <a:chExt cx="2474382" cy="2152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474382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474382">
                    <a:moveTo>
                      <a:pt x="28018" y="0"/>
                    </a:moveTo>
                    <a:lnTo>
                      <a:pt x="2446364" y="0"/>
                    </a:lnTo>
                    <a:cubicBezTo>
                      <a:pt x="2453795" y="0"/>
                      <a:pt x="2460921" y="2952"/>
                      <a:pt x="2466175" y="8206"/>
                    </a:cubicBezTo>
                    <a:cubicBezTo>
                      <a:pt x="2471430" y="13461"/>
                      <a:pt x="2474382" y="20587"/>
                      <a:pt x="2474382" y="28018"/>
                    </a:cubicBezTo>
                    <a:lnTo>
                      <a:pt x="2474382" y="187197"/>
                    </a:lnTo>
                    <a:cubicBezTo>
                      <a:pt x="2474382" y="194628"/>
                      <a:pt x="2471430" y="201754"/>
                      <a:pt x="2466175" y="207009"/>
                    </a:cubicBezTo>
                    <a:cubicBezTo>
                      <a:pt x="2460921" y="212263"/>
                      <a:pt x="2453795" y="215215"/>
                      <a:pt x="2446364" y="215215"/>
                    </a:cubicBezTo>
                    <a:lnTo>
                      <a:pt x="28018" y="215215"/>
                    </a:lnTo>
                    <a:cubicBezTo>
                      <a:pt x="20587" y="215215"/>
                      <a:pt x="13461" y="212263"/>
                      <a:pt x="8206" y="207009"/>
                    </a:cubicBezTo>
                    <a:cubicBezTo>
                      <a:pt x="2952" y="201754"/>
                      <a:pt x="0" y="194628"/>
                      <a:pt x="0" y="187197"/>
                    </a:cubicBezTo>
                    <a:lnTo>
                      <a:pt x="0" y="28018"/>
                    </a:lnTo>
                    <a:cubicBezTo>
                      <a:pt x="0" y="20587"/>
                      <a:pt x="2952" y="13461"/>
                      <a:pt x="8206" y="8206"/>
                    </a:cubicBezTo>
                    <a:cubicBezTo>
                      <a:pt x="13461" y="2952"/>
                      <a:pt x="20587" y="0"/>
                      <a:pt x="28018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2474382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408098" y="222098"/>
              <a:ext cx="10916134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#RNF7 : Compatibilidade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9774" y="2279022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8"/>
                </a:lnTo>
                <a:lnTo>
                  <a:pt x="0" y="7991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7590" y="4450168"/>
            <a:ext cx="7807300" cy="461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5"/>
              </a:lnSpc>
            </a:pPr>
            <a:r>
              <a:rPr lang="en-US" sz="2500" b="true">
                <a:solidFill>
                  <a:srgbClr val="147699"/>
                </a:solidFill>
                <a:latin typeface="Poppins Bold"/>
                <a:ea typeface="Poppins Bold"/>
                <a:cs typeface="Poppins Bold"/>
                <a:sym typeface="Poppins Bold"/>
              </a:rPr>
              <a:t> ✓ Articulação dos conhecimentos, habilidades e atitudes durante sua organização e desenvolvimento</a:t>
            </a:r>
          </a:p>
          <a:p>
            <a:pPr algn="l">
              <a:lnSpc>
                <a:spcPts val="4075"/>
              </a:lnSpc>
            </a:pPr>
            <a:r>
              <a:rPr lang="en-US" sz="2500" b="true">
                <a:solidFill>
                  <a:srgbClr val="147699"/>
                </a:solidFill>
                <a:latin typeface="Poppins Bold"/>
                <a:ea typeface="Poppins Bold"/>
                <a:cs typeface="Poppins Bold"/>
                <a:sym typeface="Poppins Bold"/>
              </a:rPr>
              <a:t>✓ Atividade que dialoga intensamente com a realidade</a:t>
            </a:r>
          </a:p>
          <a:p>
            <a:pPr algn="l">
              <a:lnSpc>
                <a:spcPts val="4075"/>
              </a:lnSpc>
            </a:pPr>
            <a:r>
              <a:rPr lang="en-US" sz="2500" b="true">
                <a:solidFill>
                  <a:srgbClr val="147699"/>
                </a:solidFill>
                <a:latin typeface="Poppins Bold"/>
                <a:ea typeface="Poppins Bold"/>
                <a:cs typeface="Poppins Bold"/>
                <a:sym typeface="Poppins Bold"/>
              </a:rPr>
              <a:t>✓ Trabalho em equipe (construção colaborativa) </a:t>
            </a:r>
          </a:p>
          <a:p>
            <a:pPr algn="l">
              <a:lnSpc>
                <a:spcPts val="4075"/>
              </a:lnSpc>
            </a:pPr>
            <a:r>
              <a:rPr lang="en-US" sz="2500" b="true">
                <a:solidFill>
                  <a:srgbClr val="147699"/>
                </a:solidFill>
                <a:latin typeface="Poppins Bold"/>
                <a:ea typeface="Poppins Bold"/>
                <a:cs typeface="Poppins Bold"/>
                <a:sym typeface="Poppins Bold"/>
              </a:rPr>
              <a:t>✓ Desenvolver as marcas formativas do Senac.</a:t>
            </a:r>
          </a:p>
          <a:p>
            <a:pPr algn="l">
              <a:lnSpc>
                <a:spcPts val="407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57590" y="1169043"/>
            <a:ext cx="11182467" cy="397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spc="429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O Que é o Projeto Integrador?</a:t>
            </a:r>
          </a:p>
          <a:p>
            <a:pPr algn="l">
              <a:lnSpc>
                <a:spcPts val="1036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9819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849390" y="-1663086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9"/>
                </a:lnTo>
                <a:lnTo>
                  <a:pt x="0" y="799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01943" y="1312701"/>
            <a:ext cx="7898121" cy="7756265"/>
          </a:xfrm>
          <a:custGeom>
            <a:avLst/>
            <a:gdLst/>
            <a:ahLst/>
            <a:cxnLst/>
            <a:rect r="r" b="b" t="t" l="l"/>
            <a:pathLst>
              <a:path h="7756265" w="7898121">
                <a:moveTo>
                  <a:pt x="0" y="0"/>
                </a:moveTo>
                <a:lnTo>
                  <a:pt x="7898120" y="0"/>
                </a:lnTo>
                <a:lnTo>
                  <a:pt x="7898120" y="7756265"/>
                </a:lnTo>
                <a:lnTo>
                  <a:pt x="0" y="7756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95" t="-3661" r="-4394" b="-4503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9819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849390" y="-1663086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9"/>
                </a:lnTo>
                <a:lnTo>
                  <a:pt x="0" y="799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995750"/>
            <a:ext cx="5258716" cy="3262550"/>
          </a:xfrm>
          <a:custGeom>
            <a:avLst/>
            <a:gdLst/>
            <a:ahLst/>
            <a:cxnLst/>
            <a:rect r="r" b="b" t="t" l="l"/>
            <a:pathLst>
              <a:path h="3262550" w="5258716">
                <a:moveTo>
                  <a:pt x="0" y="0"/>
                </a:moveTo>
                <a:lnTo>
                  <a:pt x="5258716" y="0"/>
                </a:lnTo>
                <a:lnTo>
                  <a:pt x="5258716" y="3262550"/>
                </a:lnTo>
                <a:lnTo>
                  <a:pt x="0" y="3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1145" y="5544918"/>
            <a:ext cx="6930631" cy="3713382"/>
          </a:xfrm>
          <a:custGeom>
            <a:avLst/>
            <a:gdLst/>
            <a:ahLst/>
            <a:cxnLst/>
            <a:rect r="r" b="b" t="t" l="l"/>
            <a:pathLst>
              <a:path h="3713382" w="6930631">
                <a:moveTo>
                  <a:pt x="0" y="0"/>
                </a:moveTo>
                <a:lnTo>
                  <a:pt x="6930632" y="0"/>
                </a:lnTo>
                <a:lnTo>
                  <a:pt x="6930632" y="3713382"/>
                </a:lnTo>
                <a:lnTo>
                  <a:pt x="0" y="3713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77" t="-15121" r="-8102" b="-1572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81145" y="2332433"/>
            <a:ext cx="9394918" cy="817144"/>
            <a:chOff x="0" y="0"/>
            <a:chExt cx="12526558" cy="108952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526558" cy="1089526"/>
              <a:chOff x="0" y="0"/>
              <a:chExt cx="2474382" cy="21521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474382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474382">
                    <a:moveTo>
                      <a:pt x="28018" y="0"/>
                    </a:moveTo>
                    <a:lnTo>
                      <a:pt x="2446364" y="0"/>
                    </a:lnTo>
                    <a:cubicBezTo>
                      <a:pt x="2453795" y="0"/>
                      <a:pt x="2460921" y="2952"/>
                      <a:pt x="2466175" y="8206"/>
                    </a:cubicBezTo>
                    <a:cubicBezTo>
                      <a:pt x="2471430" y="13461"/>
                      <a:pt x="2474382" y="20587"/>
                      <a:pt x="2474382" y="28018"/>
                    </a:cubicBezTo>
                    <a:lnTo>
                      <a:pt x="2474382" y="187197"/>
                    </a:lnTo>
                    <a:cubicBezTo>
                      <a:pt x="2474382" y="194628"/>
                      <a:pt x="2471430" y="201754"/>
                      <a:pt x="2466175" y="207009"/>
                    </a:cubicBezTo>
                    <a:cubicBezTo>
                      <a:pt x="2460921" y="212263"/>
                      <a:pt x="2453795" y="215215"/>
                      <a:pt x="2446364" y="215215"/>
                    </a:cubicBezTo>
                    <a:lnTo>
                      <a:pt x="28018" y="215215"/>
                    </a:lnTo>
                    <a:cubicBezTo>
                      <a:pt x="20587" y="215215"/>
                      <a:pt x="13461" y="212263"/>
                      <a:pt x="8206" y="207009"/>
                    </a:cubicBezTo>
                    <a:cubicBezTo>
                      <a:pt x="2952" y="201754"/>
                      <a:pt x="0" y="194628"/>
                      <a:pt x="0" y="187197"/>
                    </a:cubicBezTo>
                    <a:lnTo>
                      <a:pt x="0" y="28018"/>
                    </a:lnTo>
                    <a:cubicBezTo>
                      <a:pt x="0" y="20587"/>
                      <a:pt x="2952" y="13461"/>
                      <a:pt x="8206" y="8206"/>
                    </a:cubicBezTo>
                    <a:cubicBezTo>
                      <a:pt x="13461" y="2952"/>
                      <a:pt x="20587" y="0"/>
                      <a:pt x="28018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2474382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08098" y="222098"/>
              <a:ext cx="10916134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#RF9: Análise de perfil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1145" y="3444588"/>
            <a:ext cx="9394918" cy="817144"/>
            <a:chOff x="0" y="0"/>
            <a:chExt cx="12526558" cy="108952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526558" cy="1089526"/>
              <a:chOff x="0" y="0"/>
              <a:chExt cx="2474382" cy="21521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474382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474382">
                    <a:moveTo>
                      <a:pt x="28018" y="0"/>
                    </a:moveTo>
                    <a:lnTo>
                      <a:pt x="2446364" y="0"/>
                    </a:lnTo>
                    <a:cubicBezTo>
                      <a:pt x="2453795" y="0"/>
                      <a:pt x="2460921" y="2952"/>
                      <a:pt x="2466175" y="8206"/>
                    </a:cubicBezTo>
                    <a:cubicBezTo>
                      <a:pt x="2471430" y="13461"/>
                      <a:pt x="2474382" y="20587"/>
                      <a:pt x="2474382" y="28018"/>
                    </a:cubicBezTo>
                    <a:lnTo>
                      <a:pt x="2474382" y="187197"/>
                    </a:lnTo>
                    <a:cubicBezTo>
                      <a:pt x="2474382" y="194628"/>
                      <a:pt x="2471430" y="201754"/>
                      <a:pt x="2466175" y="207009"/>
                    </a:cubicBezTo>
                    <a:cubicBezTo>
                      <a:pt x="2460921" y="212263"/>
                      <a:pt x="2453795" y="215215"/>
                      <a:pt x="2446364" y="215215"/>
                    </a:cubicBezTo>
                    <a:lnTo>
                      <a:pt x="28018" y="215215"/>
                    </a:lnTo>
                    <a:cubicBezTo>
                      <a:pt x="20587" y="215215"/>
                      <a:pt x="13461" y="212263"/>
                      <a:pt x="8206" y="207009"/>
                    </a:cubicBezTo>
                    <a:cubicBezTo>
                      <a:pt x="2952" y="201754"/>
                      <a:pt x="0" y="194628"/>
                      <a:pt x="0" y="187197"/>
                    </a:cubicBezTo>
                    <a:lnTo>
                      <a:pt x="0" y="28018"/>
                    </a:lnTo>
                    <a:cubicBezTo>
                      <a:pt x="0" y="20587"/>
                      <a:pt x="2952" y="13461"/>
                      <a:pt x="8206" y="8206"/>
                    </a:cubicBezTo>
                    <a:cubicBezTo>
                      <a:pt x="13461" y="2952"/>
                      <a:pt x="20587" y="0"/>
                      <a:pt x="28018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2474382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408098" y="222098"/>
              <a:ext cx="10916134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#RF9: Recomendação de curso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9819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849390" y="-1663086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9"/>
                </a:lnTo>
                <a:lnTo>
                  <a:pt x="0" y="799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37536" y="3672705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4134" y="1517917"/>
            <a:ext cx="12829049" cy="294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5"/>
              </a:lnSpc>
            </a:pPr>
            <a:r>
              <a:rPr lang="en-US" sz="8225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Gaussian Naive Bayes</a:t>
            </a:r>
          </a:p>
          <a:p>
            <a:pPr algn="l">
              <a:lnSpc>
                <a:spcPts val="11515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9819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849390" y="-1663086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9"/>
                </a:lnTo>
                <a:lnTo>
                  <a:pt x="0" y="799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31985" y="740307"/>
            <a:ext cx="8720550" cy="8837942"/>
          </a:xfrm>
          <a:custGeom>
            <a:avLst/>
            <a:gdLst/>
            <a:ahLst/>
            <a:cxnLst/>
            <a:rect r="r" b="b" t="t" l="l"/>
            <a:pathLst>
              <a:path h="8837942" w="8720550">
                <a:moveTo>
                  <a:pt x="0" y="0"/>
                </a:moveTo>
                <a:lnTo>
                  <a:pt x="8720550" y="0"/>
                </a:lnTo>
                <a:lnTo>
                  <a:pt x="8720550" y="8837942"/>
                </a:lnTo>
                <a:lnTo>
                  <a:pt x="0" y="8837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80" t="-4641" r="-4342" b="-4284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80043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7534" y="4138971"/>
            <a:ext cx="6132951" cy="2009058"/>
          </a:xfrm>
          <a:custGeom>
            <a:avLst/>
            <a:gdLst/>
            <a:ahLst/>
            <a:cxnLst/>
            <a:rect r="r" b="b" t="t" l="l"/>
            <a:pathLst>
              <a:path h="2009058" w="6132951">
                <a:moveTo>
                  <a:pt x="0" y="0"/>
                </a:moveTo>
                <a:lnTo>
                  <a:pt x="6132951" y="0"/>
                </a:lnTo>
                <a:lnTo>
                  <a:pt x="6132951" y="2009058"/>
                </a:lnTo>
                <a:lnTo>
                  <a:pt x="0" y="200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32" t="-31743" r="-8746" b="-2984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80764" y="1028700"/>
            <a:ext cx="8431009" cy="8040266"/>
          </a:xfrm>
          <a:custGeom>
            <a:avLst/>
            <a:gdLst/>
            <a:ahLst/>
            <a:cxnLst/>
            <a:rect r="r" b="b" t="t" l="l"/>
            <a:pathLst>
              <a:path h="8040266" w="8431009">
                <a:moveTo>
                  <a:pt x="0" y="0"/>
                </a:moveTo>
                <a:lnTo>
                  <a:pt x="8431009" y="0"/>
                </a:lnTo>
                <a:lnTo>
                  <a:pt x="8431009" y="8040266"/>
                </a:lnTo>
                <a:lnTo>
                  <a:pt x="0" y="8040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68" t="-3139" r="-3368" b="-4027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3415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849390" y="-1663086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9"/>
                </a:lnTo>
                <a:lnTo>
                  <a:pt x="0" y="799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6657" y="5358967"/>
            <a:ext cx="6249346" cy="1009345"/>
          </a:xfrm>
          <a:custGeom>
            <a:avLst/>
            <a:gdLst/>
            <a:ahLst/>
            <a:cxnLst/>
            <a:rect r="r" b="b" t="t" l="l"/>
            <a:pathLst>
              <a:path h="1009345" w="6249346">
                <a:moveTo>
                  <a:pt x="0" y="0"/>
                </a:moveTo>
                <a:lnTo>
                  <a:pt x="6249346" y="0"/>
                </a:lnTo>
                <a:lnTo>
                  <a:pt x="6249346" y="1009344"/>
                </a:lnTo>
                <a:lnTo>
                  <a:pt x="0" y="1009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6657" y="1515289"/>
            <a:ext cx="9394918" cy="817144"/>
            <a:chOff x="0" y="0"/>
            <a:chExt cx="12526558" cy="108952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526558" cy="1089526"/>
              <a:chOff x="0" y="0"/>
              <a:chExt cx="2474382" cy="21521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474382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474382">
                    <a:moveTo>
                      <a:pt x="28018" y="0"/>
                    </a:moveTo>
                    <a:lnTo>
                      <a:pt x="2446364" y="0"/>
                    </a:lnTo>
                    <a:cubicBezTo>
                      <a:pt x="2453795" y="0"/>
                      <a:pt x="2460921" y="2952"/>
                      <a:pt x="2466175" y="8206"/>
                    </a:cubicBezTo>
                    <a:cubicBezTo>
                      <a:pt x="2471430" y="13461"/>
                      <a:pt x="2474382" y="20587"/>
                      <a:pt x="2474382" y="28018"/>
                    </a:cubicBezTo>
                    <a:lnTo>
                      <a:pt x="2474382" y="187197"/>
                    </a:lnTo>
                    <a:cubicBezTo>
                      <a:pt x="2474382" y="194628"/>
                      <a:pt x="2471430" y="201754"/>
                      <a:pt x="2466175" y="207009"/>
                    </a:cubicBezTo>
                    <a:cubicBezTo>
                      <a:pt x="2460921" y="212263"/>
                      <a:pt x="2453795" y="215215"/>
                      <a:pt x="2446364" y="215215"/>
                    </a:cubicBezTo>
                    <a:lnTo>
                      <a:pt x="28018" y="215215"/>
                    </a:lnTo>
                    <a:cubicBezTo>
                      <a:pt x="20587" y="215215"/>
                      <a:pt x="13461" y="212263"/>
                      <a:pt x="8206" y="207009"/>
                    </a:cubicBezTo>
                    <a:cubicBezTo>
                      <a:pt x="2952" y="201754"/>
                      <a:pt x="0" y="194628"/>
                      <a:pt x="0" y="187197"/>
                    </a:cubicBezTo>
                    <a:lnTo>
                      <a:pt x="0" y="28018"/>
                    </a:lnTo>
                    <a:cubicBezTo>
                      <a:pt x="0" y="20587"/>
                      <a:pt x="2952" y="13461"/>
                      <a:pt x="8206" y="8206"/>
                    </a:cubicBezTo>
                    <a:cubicBezTo>
                      <a:pt x="13461" y="2952"/>
                      <a:pt x="20587" y="0"/>
                      <a:pt x="28018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2474382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408098" y="222098"/>
              <a:ext cx="10916134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#RNF6: Precisão do modelo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098996" y="3115310"/>
            <a:ext cx="5674312" cy="6142990"/>
          </a:xfrm>
          <a:custGeom>
            <a:avLst/>
            <a:gdLst/>
            <a:ahLst/>
            <a:cxnLst/>
            <a:rect r="r" b="b" t="t" l="l"/>
            <a:pathLst>
              <a:path h="6142990" w="5674312">
                <a:moveTo>
                  <a:pt x="0" y="0"/>
                </a:moveTo>
                <a:lnTo>
                  <a:pt x="5674312" y="0"/>
                </a:lnTo>
                <a:lnTo>
                  <a:pt x="5674312" y="6142990"/>
                </a:lnTo>
                <a:lnTo>
                  <a:pt x="0" y="6142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15" t="-4286" r="-4115" b="-5124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9819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28374" y="1338878"/>
            <a:ext cx="8631251" cy="817144"/>
            <a:chOff x="0" y="0"/>
            <a:chExt cx="11508335" cy="108952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1508335" cy="1089526"/>
              <a:chOff x="0" y="0"/>
              <a:chExt cx="2273251" cy="21521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73251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273251">
                    <a:moveTo>
                      <a:pt x="30497" y="0"/>
                    </a:moveTo>
                    <a:lnTo>
                      <a:pt x="2242755" y="0"/>
                    </a:lnTo>
                    <a:cubicBezTo>
                      <a:pt x="2250843" y="0"/>
                      <a:pt x="2258600" y="3213"/>
                      <a:pt x="2264319" y="8932"/>
                    </a:cubicBezTo>
                    <a:cubicBezTo>
                      <a:pt x="2270038" y="14652"/>
                      <a:pt x="2273251" y="22409"/>
                      <a:pt x="2273251" y="30497"/>
                    </a:cubicBezTo>
                    <a:lnTo>
                      <a:pt x="2273251" y="184718"/>
                    </a:lnTo>
                    <a:cubicBezTo>
                      <a:pt x="2273251" y="192806"/>
                      <a:pt x="2270038" y="200563"/>
                      <a:pt x="2264319" y="206283"/>
                    </a:cubicBezTo>
                    <a:cubicBezTo>
                      <a:pt x="2258600" y="212002"/>
                      <a:pt x="2250843" y="215215"/>
                      <a:pt x="2242755" y="215215"/>
                    </a:cubicBezTo>
                    <a:lnTo>
                      <a:pt x="30497" y="215215"/>
                    </a:lnTo>
                    <a:cubicBezTo>
                      <a:pt x="22409" y="215215"/>
                      <a:pt x="14652" y="212002"/>
                      <a:pt x="8932" y="206283"/>
                    </a:cubicBezTo>
                    <a:cubicBezTo>
                      <a:pt x="3213" y="200563"/>
                      <a:pt x="0" y="192806"/>
                      <a:pt x="0" y="184718"/>
                    </a:cubicBezTo>
                    <a:lnTo>
                      <a:pt x="0" y="30497"/>
                    </a:lnTo>
                    <a:cubicBezTo>
                      <a:pt x="0" y="22409"/>
                      <a:pt x="3213" y="14652"/>
                      <a:pt x="8932" y="8932"/>
                    </a:cubicBezTo>
                    <a:cubicBezTo>
                      <a:pt x="14652" y="3213"/>
                      <a:pt x="22409" y="0"/>
                      <a:pt x="30497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2273251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89715" y="222098"/>
              <a:ext cx="9328905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#RNF2 : Performance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493371" y="3336863"/>
            <a:ext cx="11301259" cy="5127946"/>
          </a:xfrm>
          <a:custGeom>
            <a:avLst/>
            <a:gdLst/>
            <a:ahLst/>
            <a:cxnLst/>
            <a:rect r="r" b="b" t="t" l="l"/>
            <a:pathLst>
              <a:path h="5127946" w="11301259">
                <a:moveTo>
                  <a:pt x="0" y="0"/>
                </a:moveTo>
                <a:lnTo>
                  <a:pt x="11301258" y="0"/>
                </a:lnTo>
                <a:lnTo>
                  <a:pt x="11301258" y="5127947"/>
                </a:lnTo>
                <a:lnTo>
                  <a:pt x="0" y="5127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9819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62374" y="3209579"/>
            <a:ext cx="12563253" cy="5480719"/>
          </a:xfrm>
          <a:custGeom>
            <a:avLst/>
            <a:gdLst/>
            <a:ahLst/>
            <a:cxnLst/>
            <a:rect r="r" b="b" t="t" l="l"/>
            <a:pathLst>
              <a:path h="5480719" w="12563253">
                <a:moveTo>
                  <a:pt x="0" y="0"/>
                </a:moveTo>
                <a:lnTo>
                  <a:pt x="12563252" y="0"/>
                </a:lnTo>
                <a:lnTo>
                  <a:pt x="12563252" y="5480719"/>
                </a:lnTo>
                <a:lnTo>
                  <a:pt x="0" y="5480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28374" y="1338878"/>
            <a:ext cx="8631251" cy="817144"/>
            <a:chOff x="0" y="0"/>
            <a:chExt cx="11508335" cy="108952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508335" cy="1089526"/>
              <a:chOff x="0" y="0"/>
              <a:chExt cx="2273251" cy="21521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3251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273251">
                    <a:moveTo>
                      <a:pt x="30497" y="0"/>
                    </a:moveTo>
                    <a:lnTo>
                      <a:pt x="2242755" y="0"/>
                    </a:lnTo>
                    <a:cubicBezTo>
                      <a:pt x="2250843" y="0"/>
                      <a:pt x="2258600" y="3213"/>
                      <a:pt x="2264319" y="8932"/>
                    </a:cubicBezTo>
                    <a:cubicBezTo>
                      <a:pt x="2270038" y="14652"/>
                      <a:pt x="2273251" y="22409"/>
                      <a:pt x="2273251" y="30497"/>
                    </a:cubicBezTo>
                    <a:lnTo>
                      <a:pt x="2273251" y="184718"/>
                    </a:lnTo>
                    <a:cubicBezTo>
                      <a:pt x="2273251" y="192806"/>
                      <a:pt x="2270038" y="200563"/>
                      <a:pt x="2264319" y="206283"/>
                    </a:cubicBezTo>
                    <a:cubicBezTo>
                      <a:pt x="2258600" y="212002"/>
                      <a:pt x="2250843" y="215215"/>
                      <a:pt x="2242755" y="215215"/>
                    </a:cubicBezTo>
                    <a:lnTo>
                      <a:pt x="30497" y="215215"/>
                    </a:lnTo>
                    <a:cubicBezTo>
                      <a:pt x="22409" y="215215"/>
                      <a:pt x="14652" y="212002"/>
                      <a:pt x="8932" y="206283"/>
                    </a:cubicBezTo>
                    <a:cubicBezTo>
                      <a:pt x="3213" y="200563"/>
                      <a:pt x="0" y="192806"/>
                      <a:pt x="0" y="184718"/>
                    </a:cubicBezTo>
                    <a:lnTo>
                      <a:pt x="0" y="30497"/>
                    </a:lnTo>
                    <a:cubicBezTo>
                      <a:pt x="0" y="22409"/>
                      <a:pt x="3213" y="14652"/>
                      <a:pt x="8932" y="8932"/>
                    </a:cubicBezTo>
                    <a:cubicBezTo>
                      <a:pt x="14652" y="3213"/>
                      <a:pt x="22409" y="0"/>
                      <a:pt x="30497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2273251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89715" y="222098"/>
              <a:ext cx="9328905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#RNF2 : Performance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9819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28374" y="1338878"/>
            <a:ext cx="8631251" cy="817144"/>
            <a:chOff x="0" y="0"/>
            <a:chExt cx="11508335" cy="108952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1508335" cy="1089526"/>
              <a:chOff x="0" y="0"/>
              <a:chExt cx="2273251" cy="21521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73251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273251">
                    <a:moveTo>
                      <a:pt x="30497" y="0"/>
                    </a:moveTo>
                    <a:lnTo>
                      <a:pt x="2242755" y="0"/>
                    </a:lnTo>
                    <a:cubicBezTo>
                      <a:pt x="2250843" y="0"/>
                      <a:pt x="2258600" y="3213"/>
                      <a:pt x="2264319" y="8932"/>
                    </a:cubicBezTo>
                    <a:cubicBezTo>
                      <a:pt x="2270038" y="14652"/>
                      <a:pt x="2273251" y="22409"/>
                      <a:pt x="2273251" y="30497"/>
                    </a:cubicBezTo>
                    <a:lnTo>
                      <a:pt x="2273251" y="184718"/>
                    </a:lnTo>
                    <a:cubicBezTo>
                      <a:pt x="2273251" y="192806"/>
                      <a:pt x="2270038" y="200563"/>
                      <a:pt x="2264319" y="206283"/>
                    </a:cubicBezTo>
                    <a:cubicBezTo>
                      <a:pt x="2258600" y="212002"/>
                      <a:pt x="2250843" y="215215"/>
                      <a:pt x="2242755" y="215215"/>
                    </a:cubicBezTo>
                    <a:lnTo>
                      <a:pt x="30497" y="215215"/>
                    </a:lnTo>
                    <a:cubicBezTo>
                      <a:pt x="22409" y="215215"/>
                      <a:pt x="14652" y="212002"/>
                      <a:pt x="8932" y="206283"/>
                    </a:cubicBezTo>
                    <a:cubicBezTo>
                      <a:pt x="3213" y="200563"/>
                      <a:pt x="0" y="192806"/>
                      <a:pt x="0" y="184718"/>
                    </a:cubicBezTo>
                    <a:lnTo>
                      <a:pt x="0" y="30497"/>
                    </a:lnTo>
                    <a:cubicBezTo>
                      <a:pt x="0" y="22409"/>
                      <a:pt x="3213" y="14652"/>
                      <a:pt x="8932" y="8932"/>
                    </a:cubicBezTo>
                    <a:cubicBezTo>
                      <a:pt x="14652" y="3213"/>
                      <a:pt x="22409" y="0"/>
                      <a:pt x="30497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2273251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89715" y="222098"/>
              <a:ext cx="9328905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#RF5 : Painel administrativo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28374" y="2406393"/>
            <a:ext cx="8631251" cy="817144"/>
            <a:chOff x="0" y="0"/>
            <a:chExt cx="11508335" cy="108952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1508335" cy="1089526"/>
              <a:chOff x="0" y="0"/>
              <a:chExt cx="2273251" cy="21521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273251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273251">
                    <a:moveTo>
                      <a:pt x="30497" y="0"/>
                    </a:moveTo>
                    <a:lnTo>
                      <a:pt x="2242755" y="0"/>
                    </a:lnTo>
                    <a:cubicBezTo>
                      <a:pt x="2250843" y="0"/>
                      <a:pt x="2258600" y="3213"/>
                      <a:pt x="2264319" y="8932"/>
                    </a:cubicBezTo>
                    <a:cubicBezTo>
                      <a:pt x="2270038" y="14652"/>
                      <a:pt x="2273251" y="22409"/>
                      <a:pt x="2273251" y="30497"/>
                    </a:cubicBezTo>
                    <a:lnTo>
                      <a:pt x="2273251" y="184718"/>
                    </a:lnTo>
                    <a:cubicBezTo>
                      <a:pt x="2273251" y="192806"/>
                      <a:pt x="2270038" y="200563"/>
                      <a:pt x="2264319" y="206283"/>
                    </a:cubicBezTo>
                    <a:cubicBezTo>
                      <a:pt x="2258600" y="212002"/>
                      <a:pt x="2250843" y="215215"/>
                      <a:pt x="2242755" y="215215"/>
                    </a:cubicBezTo>
                    <a:lnTo>
                      <a:pt x="30497" y="215215"/>
                    </a:lnTo>
                    <a:cubicBezTo>
                      <a:pt x="22409" y="215215"/>
                      <a:pt x="14652" y="212002"/>
                      <a:pt x="8932" y="206283"/>
                    </a:cubicBezTo>
                    <a:cubicBezTo>
                      <a:pt x="3213" y="200563"/>
                      <a:pt x="0" y="192806"/>
                      <a:pt x="0" y="184718"/>
                    </a:cubicBezTo>
                    <a:lnTo>
                      <a:pt x="0" y="30497"/>
                    </a:lnTo>
                    <a:cubicBezTo>
                      <a:pt x="0" y="22409"/>
                      <a:pt x="3213" y="14652"/>
                      <a:pt x="8932" y="8932"/>
                    </a:cubicBezTo>
                    <a:cubicBezTo>
                      <a:pt x="14652" y="3213"/>
                      <a:pt x="22409" y="0"/>
                      <a:pt x="30497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2273251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89715" y="222098"/>
              <a:ext cx="9328905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#RF6 : Exportação de dados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756345" y="4398373"/>
            <a:ext cx="6775310" cy="4859927"/>
          </a:xfrm>
          <a:custGeom>
            <a:avLst/>
            <a:gdLst/>
            <a:ahLst/>
            <a:cxnLst/>
            <a:rect r="r" b="b" t="t" l="l"/>
            <a:pathLst>
              <a:path h="4859927" w="6775310">
                <a:moveTo>
                  <a:pt x="0" y="0"/>
                </a:moveTo>
                <a:lnTo>
                  <a:pt x="6775310" y="0"/>
                </a:lnTo>
                <a:lnTo>
                  <a:pt x="6775310" y="4859927"/>
                </a:lnTo>
                <a:lnTo>
                  <a:pt x="0" y="485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9819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28374" y="1338878"/>
            <a:ext cx="8631251" cy="817144"/>
            <a:chOff x="0" y="0"/>
            <a:chExt cx="11508335" cy="108952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1508335" cy="1089526"/>
              <a:chOff x="0" y="0"/>
              <a:chExt cx="2273251" cy="21521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73251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273251">
                    <a:moveTo>
                      <a:pt x="30497" y="0"/>
                    </a:moveTo>
                    <a:lnTo>
                      <a:pt x="2242755" y="0"/>
                    </a:lnTo>
                    <a:cubicBezTo>
                      <a:pt x="2250843" y="0"/>
                      <a:pt x="2258600" y="3213"/>
                      <a:pt x="2264319" y="8932"/>
                    </a:cubicBezTo>
                    <a:cubicBezTo>
                      <a:pt x="2270038" y="14652"/>
                      <a:pt x="2273251" y="22409"/>
                      <a:pt x="2273251" y="30497"/>
                    </a:cubicBezTo>
                    <a:lnTo>
                      <a:pt x="2273251" y="184718"/>
                    </a:lnTo>
                    <a:cubicBezTo>
                      <a:pt x="2273251" y="192806"/>
                      <a:pt x="2270038" y="200563"/>
                      <a:pt x="2264319" y="206283"/>
                    </a:cubicBezTo>
                    <a:cubicBezTo>
                      <a:pt x="2258600" y="212002"/>
                      <a:pt x="2250843" y="215215"/>
                      <a:pt x="2242755" y="215215"/>
                    </a:cubicBezTo>
                    <a:lnTo>
                      <a:pt x="30497" y="215215"/>
                    </a:lnTo>
                    <a:cubicBezTo>
                      <a:pt x="22409" y="215215"/>
                      <a:pt x="14652" y="212002"/>
                      <a:pt x="8932" y="206283"/>
                    </a:cubicBezTo>
                    <a:cubicBezTo>
                      <a:pt x="3213" y="200563"/>
                      <a:pt x="0" y="192806"/>
                      <a:pt x="0" y="184718"/>
                    </a:cubicBezTo>
                    <a:lnTo>
                      <a:pt x="0" y="30497"/>
                    </a:lnTo>
                    <a:cubicBezTo>
                      <a:pt x="0" y="22409"/>
                      <a:pt x="3213" y="14652"/>
                      <a:pt x="8932" y="8932"/>
                    </a:cubicBezTo>
                    <a:cubicBezTo>
                      <a:pt x="14652" y="3213"/>
                      <a:pt x="22409" y="0"/>
                      <a:pt x="30497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2273251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89715" y="222098"/>
              <a:ext cx="9328905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#RF5 : Painel administrativo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28374" y="2406393"/>
            <a:ext cx="8631251" cy="817144"/>
            <a:chOff x="0" y="0"/>
            <a:chExt cx="11508335" cy="108952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1508335" cy="1089526"/>
              <a:chOff x="0" y="0"/>
              <a:chExt cx="2273251" cy="21521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273251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273251">
                    <a:moveTo>
                      <a:pt x="30497" y="0"/>
                    </a:moveTo>
                    <a:lnTo>
                      <a:pt x="2242755" y="0"/>
                    </a:lnTo>
                    <a:cubicBezTo>
                      <a:pt x="2250843" y="0"/>
                      <a:pt x="2258600" y="3213"/>
                      <a:pt x="2264319" y="8932"/>
                    </a:cubicBezTo>
                    <a:cubicBezTo>
                      <a:pt x="2270038" y="14652"/>
                      <a:pt x="2273251" y="22409"/>
                      <a:pt x="2273251" y="30497"/>
                    </a:cubicBezTo>
                    <a:lnTo>
                      <a:pt x="2273251" y="184718"/>
                    </a:lnTo>
                    <a:cubicBezTo>
                      <a:pt x="2273251" y="192806"/>
                      <a:pt x="2270038" y="200563"/>
                      <a:pt x="2264319" y="206283"/>
                    </a:cubicBezTo>
                    <a:cubicBezTo>
                      <a:pt x="2258600" y="212002"/>
                      <a:pt x="2250843" y="215215"/>
                      <a:pt x="2242755" y="215215"/>
                    </a:cubicBezTo>
                    <a:lnTo>
                      <a:pt x="30497" y="215215"/>
                    </a:lnTo>
                    <a:cubicBezTo>
                      <a:pt x="22409" y="215215"/>
                      <a:pt x="14652" y="212002"/>
                      <a:pt x="8932" y="206283"/>
                    </a:cubicBezTo>
                    <a:cubicBezTo>
                      <a:pt x="3213" y="200563"/>
                      <a:pt x="0" y="192806"/>
                      <a:pt x="0" y="184718"/>
                    </a:cubicBezTo>
                    <a:lnTo>
                      <a:pt x="0" y="30497"/>
                    </a:lnTo>
                    <a:cubicBezTo>
                      <a:pt x="0" y="22409"/>
                      <a:pt x="3213" y="14652"/>
                      <a:pt x="8932" y="8932"/>
                    </a:cubicBezTo>
                    <a:cubicBezTo>
                      <a:pt x="14652" y="3213"/>
                      <a:pt x="22409" y="0"/>
                      <a:pt x="30497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2273251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89715" y="222098"/>
              <a:ext cx="9328905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#RF6 : Exportação de dados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825342" y="3723633"/>
            <a:ext cx="6258647" cy="5724427"/>
          </a:xfrm>
          <a:custGeom>
            <a:avLst/>
            <a:gdLst/>
            <a:ahLst/>
            <a:cxnLst/>
            <a:rect r="r" b="b" t="t" l="l"/>
            <a:pathLst>
              <a:path h="5724427" w="6258647">
                <a:moveTo>
                  <a:pt x="0" y="0"/>
                </a:moveTo>
                <a:lnTo>
                  <a:pt x="6258648" y="0"/>
                </a:lnTo>
                <a:lnTo>
                  <a:pt x="6258648" y="5724427"/>
                </a:lnTo>
                <a:lnTo>
                  <a:pt x="0" y="5724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37" t="-4409" r="-4537" b="-440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9774" y="2279022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8"/>
                </a:lnTo>
                <a:lnTo>
                  <a:pt x="0" y="7991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6700" y="3554709"/>
            <a:ext cx="10489533" cy="531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2600" b="true">
                <a:solidFill>
                  <a:srgbClr val="147699"/>
                </a:solidFill>
                <a:latin typeface="Poppins Bold"/>
                <a:ea typeface="Poppins Bold"/>
                <a:cs typeface="Poppins Bold"/>
                <a:sym typeface="Poppins Bold"/>
              </a:rPr>
              <a:t>Sistema com Inteligência Artificial para apoiar a escolha de cursos técnicos e reduzir a evasão escolar</a:t>
            </a:r>
          </a:p>
          <a:p>
            <a:pPr algn="l">
              <a:lnSpc>
                <a:spcPts val="4238"/>
              </a:lnSpc>
            </a:pPr>
          </a:p>
          <a:p>
            <a:pPr algn="l">
              <a:lnSpc>
                <a:spcPts val="4238"/>
              </a:lnSpc>
            </a:pPr>
            <a:r>
              <a:rPr lang="en-US" sz="2600">
                <a:solidFill>
                  <a:srgbClr val="147699"/>
                </a:solidFill>
                <a:latin typeface="Poppins"/>
                <a:ea typeface="Poppins"/>
                <a:cs typeface="Poppins"/>
                <a:sym typeface="Poppins"/>
              </a:rPr>
              <a:t>A evasão escolar nos cursos técnicos do Senac tem se mostrado um desafio recorrente, resultando em altos índices de desistência por parte dos estudantes. A falta de alinhamento entre o perfil educacional do estudante e o curso selecionado compromete a continuidade da sua trajetória acadêmica e profissional, gerando impactos tanto para a instituição quanto para os próprios alunos.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6700" y="1370341"/>
            <a:ext cx="11182467" cy="156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Narrativa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9819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35306" y="4013384"/>
            <a:ext cx="5334420" cy="5244916"/>
          </a:xfrm>
          <a:custGeom>
            <a:avLst/>
            <a:gdLst/>
            <a:ahLst/>
            <a:cxnLst/>
            <a:rect r="r" b="b" t="t" l="l"/>
            <a:pathLst>
              <a:path h="5244916" w="5334420">
                <a:moveTo>
                  <a:pt x="0" y="0"/>
                </a:moveTo>
                <a:lnTo>
                  <a:pt x="5334420" y="0"/>
                </a:lnTo>
                <a:lnTo>
                  <a:pt x="5334420" y="5244916"/>
                </a:lnTo>
                <a:lnTo>
                  <a:pt x="0" y="5244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86891" y="1518567"/>
            <a:ext cx="8631251" cy="817144"/>
            <a:chOff x="0" y="0"/>
            <a:chExt cx="11508335" cy="108952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508335" cy="1089526"/>
              <a:chOff x="0" y="0"/>
              <a:chExt cx="2273251" cy="21521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3251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273251">
                    <a:moveTo>
                      <a:pt x="30497" y="0"/>
                    </a:moveTo>
                    <a:lnTo>
                      <a:pt x="2242755" y="0"/>
                    </a:lnTo>
                    <a:cubicBezTo>
                      <a:pt x="2250843" y="0"/>
                      <a:pt x="2258600" y="3213"/>
                      <a:pt x="2264319" y="8932"/>
                    </a:cubicBezTo>
                    <a:cubicBezTo>
                      <a:pt x="2270038" y="14652"/>
                      <a:pt x="2273251" y="22409"/>
                      <a:pt x="2273251" y="30497"/>
                    </a:cubicBezTo>
                    <a:lnTo>
                      <a:pt x="2273251" y="184718"/>
                    </a:lnTo>
                    <a:cubicBezTo>
                      <a:pt x="2273251" y="192806"/>
                      <a:pt x="2270038" y="200563"/>
                      <a:pt x="2264319" y="206283"/>
                    </a:cubicBezTo>
                    <a:cubicBezTo>
                      <a:pt x="2258600" y="212002"/>
                      <a:pt x="2250843" y="215215"/>
                      <a:pt x="2242755" y="215215"/>
                    </a:cubicBezTo>
                    <a:lnTo>
                      <a:pt x="30497" y="215215"/>
                    </a:lnTo>
                    <a:cubicBezTo>
                      <a:pt x="22409" y="215215"/>
                      <a:pt x="14652" y="212002"/>
                      <a:pt x="8932" y="206283"/>
                    </a:cubicBezTo>
                    <a:cubicBezTo>
                      <a:pt x="3213" y="200563"/>
                      <a:pt x="0" y="192806"/>
                      <a:pt x="0" y="184718"/>
                    </a:cubicBezTo>
                    <a:lnTo>
                      <a:pt x="0" y="30497"/>
                    </a:lnTo>
                    <a:cubicBezTo>
                      <a:pt x="0" y="22409"/>
                      <a:pt x="3213" y="14652"/>
                      <a:pt x="8932" y="8932"/>
                    </a:cubicBezTo>
                    <a:cubicBezTo>
                      <a:pt x="14652" y="3213"/>
                      <a:pt x="22409" y="0"/>
                      <a:pt x="30497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2273251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89715" y="222098"/>
              <a:ext cx="9328905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#RNF4 : Portabilidade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486891" y="2764336"/>
            <a:ext cx="8631251" cy="817144"/>
            <a:chOff x="0" y="0"/>
            <a:chExt cx="11508335" cy="108952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1508335" cy="1089526"/>
              <a:chOff x="0" y="0"/>
              <a:chExt cx="2273251" cy="21521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273251" cy="215215"/>
              </a:xfrm>
              <a:custGeom>
                <a:avLst/>
                <a:gdLst/>
                <a:ahLst/>
                <a:cxnLst/>
                <a:rect r="r" b="b" t="t" l="l"/>
                <a:pathLst>
                  <a:path h="215215" w="2273251">
                    <a:moveTo>
                      <a:pt x="30497" y="0"/>
                    </a:moveTo>
                    <a:lnTo>
                      <a:pt x="2242755" y="0"/>
                    </a:lnTo>
                    <a:cubicBezTo>
                      <a:pt x="2250843" y="0"/>
                      <a:pt x="2258600" y="3213"/>
                      <a:pt x="2264319" y="8932"/>
                    </a:cubicBezTo>
                    <a:cubicBezTo>
                      <a:pt x="2270038" y="14652"/>
                      <a:pt x="2273251" y="22409"/>
                      <a:pt x="2273251" y="30497"/>
                    </a:cubicBezTo>
                    <a:lnTo>
                      <a:pt x="2273251" y="184718"/>
                    </a:lnTo>
                    <a:cubicBezTo>
                      <a:pt x="2273251" y="192806"/>
                      <a:pt x="2270038" y="200563"/>
                      <a:pt x="2264319" y="206283"/>
                    </a:cubicBezTo>
                    <a:cubicBezTo>
                      <a:pt x="2258600" y="212002"/>
                      <a:pt x="2250843" y="215215"/>
                      <a:pt x="2242755" y="215215"/>
                    </a:cubicBezTo>
                    <a:lnTo>
                      <a:pt x="30497" y="215215"/>
                    </a:lnTo>
                    <a:cubicBezTo>
                      <a:pt x="22409" y="215215"/>
                      <a:pt x="14652" y="212002"/>
                      <a:pt x="8932" y="206283"/>
                    </a:cubicBezTo>
                    <a:cubicBezTo>
                      <a:pt x="3213" y="200563"/>
                      <a:pt x="0" y="192806"/>
                      <a:pt x="0" y="184718"/>
                    </a:cubicBezTo>
                    <a:lnTo>
                      <a:pt x="0" y="30497"/>
                    </a:lnTo>
                    <a:cubicBezTo>
                      <a:pt x="0" y="22409"/>
                      <a:pt x="3213" y="14652"/>
                      <a:pt x="8932" y="8932"/>
                    </a:cubicBezTo>
                    <a:cubicBezTo>
                      <a:pt x="14652" y="3213"/>
                      <a:pt x="22409" y="0"/>
                      <a:pt x="30497" y="0"/>
                    </a:cubicBezTo>
                    <a:close/>
                  </a:path>
                </a:pathLst>
              </a:custGeom>
              <a:solidFill>
                <a:srgbClr val="07325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2273251" cy="2723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841224" y="314614"/>
              <a:ext cx="496983" cy="460297"/>
            </a:xfrm>
            <a:custGeom>
              <a:avLst/>
              <a:gdLst/>
              <a:ahLst/>
              <a:cxnLst/>
              <a:rect r="r" b="b" t="t" l="l"/>
              <a:pathLst>
                <a:path h="460297" w="496983">
                  <a:moveTo>
                    <a:pt x="0" y="0"/>
                  </a:moveTo>
                  <a:lnTo>
                    <a:pt x="496982" y="0"/>
                  </a:lnTo>
                  <a:lnTo>
                    <a:pt x="496982" y="460298"/>
                  </a:lnTo>
                  <a:lnTo>
                    <a:pt x="0" y="46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089715" y="222098"/>
              <a:ext cx="9328905" cy="654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6"/>
                </a:lnSpc>
              </a:pPr>
              <a:r>
                <a:rPr lang="en-US" sz="3320" spc="1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#RNF4 : Usabilidade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6700" y="2357486"/>
            <a:ext cx="8632599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Conclusão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712955" y="-176065"/>
            <a:ext cx="238109" cy="10602182"/>
            <a:chOff x="0" y="0"/>
            <a:chExt cx="62712" cy="27923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712" cy="2792344"/>
            </a:xfrm>
            <a:custGeom>
              <a:avLst/>
              <a:gdLst/>
              <a:ahLst/>
              <a:cxnLst/>
              <a:rect r="r" b="b" t="t" l="l"/>
              <a:pathLst>
                <a:path h="2792344" w="62712">
                  <a:moveTo>
                    <a:pt x="0" y="0"/>
                  </a:moveTo>
                  <a:lnTo>
                    <a:pt x="62712" y="0"/>
                  </a:lnTo>
                  <a:lnTo>
                    <a:pt x="62712" y="2792344"/>
                  </a:lnTo>
                  <a:lnTo>
                    <a:pt x="0" y="2792344"/>
                  </a:ln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62712" cy="2859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700000">
            <a:off x="10288960" y="1667852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700000">
            <a:off x="10855211" y="3916341"/>
            <a:ext cx="1953597" cy="1953597"/>
            <a:chOff x="0" y="0"/>
            <a:chExt cx="514528" cy="5145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4528" cy="514528"/>
            </a:xfrm>
            <a:custGeom>
              <a:avLst/>
              <a:gdLst/>
              <a:ahLst/>
              <a:cxnLst/>
              <a:rect r="r" b="b" t="t" l="l"/>
              <a:pathLst>
                <a:path h="514528" w="514528">
                  <a:moveTo>
                    <a:pt x="99073" y="0"/>
                  </a:moveTo>
                  <a:lnTo>
                    <a:pt x="415455" y="0"/>
                  </a:lnTo>
                  <a:cubicBezTo>
                    <a:pt x="470171" y="0"/>
                    <a:pt x="514528" y="44356"/>
                    <a:pt x="514528" y="99073"/>
                  </a:cubicBezTo>
                  <a:lnTo>
                    <a:pt x="514528" y="415455"/>
                  </a:lnTo>
                  <a:cubicBezTo>
                    <a:pt x="514528" y="470171"/>
                    <a:pt x="470171" y="514528"/>
                    <a:pt x="415455" y="514528"/>
                  </a:cubicBezTo>
                  <a:lnTo>
                    <a:pt x="99073" y="514528"/>
                  </a:lnTo>
                  <a:cubicBezTo>
                    <a:pt x="44356" y="514528"/>
                    <a:pt x="0" y="470171"/>
                    <a:pt x="0" y="415455"/>
                  </a:cubicBezTo>
                  <a:lnTo>
                    <a:pt x="0" y="99073"/>
                  </a:lnTo>
                  <a:cubicBezTo>
                    <a:pt x="0" y="44356"/>
                    <a:pt x="44356" y="0"/>
                    <a:pt x="99073" y="0"/>
                  </a:cubicBezTo>
                  <a:close/>
                </a:path>
              </a:pathLst>
            </a:custGeom>
            <a:solidFill>
              <a:srgbClr val="88C0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514528" cy="581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60266" y="4438087"/>
            <a:ext cx="10428998" cy="6335617"/>
          </a:xfrm>
          <a:custGeom>
            <a:avLst/>
            <a:gdLst/>
            <a:ahLst/>
            <a:cxnLst/>
            <a:rect r="r" b="b" t="t" l="l"/>
            <a:pathLst>
              <a:path h="6335617" w="10428998">
                <a:moveTo>
                  <a:pt x="0" y="0"/>
                </a:moveTo>
                <a:lnTo>
                  <a:pt x="10428999" y="0"/>
                </a:lnTo>
                <a:lnTo>
                  <a:pt x="10428999" y="6335617"/>
                </a:lnTo>
                <a:lnTo>
                  <a:pt x="0" y="6335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8483" y="3203447"/>
            <a:ext cx="16120817" cy="36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7"/>
              </a:lnSpc>
            </a:pPr>
            <a:r>
              <a:rPr lang="en-US" b="true" sz="3599" spc="197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OM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UM SI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EMA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E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NTE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LIGÊNCI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ART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ICI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AL, APOIADO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M Q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U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EST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ONÁRIO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D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E P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EDUC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ON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AL,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PO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U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XI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LI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AR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N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A RE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DU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ÇÃO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DA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VA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ÃO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D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OS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CURSOS T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ÉCNICOS,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OR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IE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NT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AN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DO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O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S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TU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AN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TE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N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A 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SC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LHA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D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O C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UR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O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MA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IS A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Q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U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ADO AO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SE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U 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RFI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  <a:r>
              <a:rPr lang="en-US" b="true" sz="3599" spc="197" strike="noStrike" u="none">
                <a:solidFill>
                  <a:srgbClr val="006A78"/>
                </a:solidFill>
                <a:latin typeface="Poppins Bold"/>
                <a:ea typeface="Poppins Bold"/>
                <a:cs typeface="Poppins Bold"/>
                <a:sym typeface="Poppins Bold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77360" y="-297268"/>
            <a:ext cx="238109" cy="10602182"/>
            <a:chOff x="0" y="0"/>
            <a:chExt cx="62712" cy="27923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712" cy="2792344"/>
            </a:xfrm>
            <a:custGeom>
              <a:avLst/>
              <a:gdLst/>
              <a:ahLst/>
              <a:cxnLst/>
              <a:rect r="r" b="b" t="t" l="l"/>
              <a:pathLst>
                <a:path h="2792344" w="62712">
                  <a:moveTo>
                    <a:pt x="0" y="0"/>
                  </a:moveTo>
                  <a:lnTo>
                    <a:pt x="62712" y="0"/>
                  </a:lnTo>
                  <a:lnTo>
                    <a:pt x="62712" y="2792344"/>
                  </a:lnTo>
                  <a:lnTo>
                    <a:pt x="0" y="2792344"/>
                  </a:ln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2712" cy="2859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4653364" y="1667852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653364" y="2719584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88C0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902299" y="1723419"/>
            <a:ext cx="6601622" cy="73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75"/>
              </a:lnSpc>
            </a:pPr>
            <a:r>
              <a:rPr lang="en-US" sz="4977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Marcas Formativas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74953" y="3016145"/>
            <a:ext cx="835899" cy="66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97072" y="4061633"/>
            <a:ext cx="713780" cy="66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74953" y="5102939"/>
            <a:ext cx="835899" cy="66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74953" y="6144244"/>
            <a:ext cx="835899" cy="66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74953" y="7185549"/>
            <a:ext cx="835899" cy="66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43"/>
              </a:lnSpc>
            </a:pPr>
            <a:r>
              <a:rPr lang="en-US" sz="4577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88529" y="3195290"/>
            <a:ext cx="4916311" cy="91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b="true" sz="2613" spc="209">
                <a:solidFill>
                  <a:srgbClr val="88C0E6"/>
                </a:solidFill>
                <a:latin typeface="Poppins Heavy"/>
                <a:ea typeface="Poppins Heavy"/>
                <a:cs typeface="Poppins Heavy"/>
                <a:sym typeface="Poppins Heavy"/>
              </a:rPr>
              <a:t>DOMÍNIO TÉCNICO</a:t>
            </a:r>
          </a:p>
          <a:p>
            <a:pPr algn="l">
              <a:lnSpc>
                <a:spcPts val="365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788529" y="4228805"/>
            <a:ext cx="3372685" cy="91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b="true" sz="2613" spc="209">
                <a:solidFill>
                  <a:srgbClr val="88C0E6"/>
                </a:solidFill>
                <a:latin typeface="Poppins Heavy"/>
                <a:ea typeface="Poppins Heavy"/>
                <a:cs typeface="Poppins Heavy"/>
                <a:sym typeface="Poppins Heavy"/>
              </a:rPr>
              <a:t>VISÃO CRÍTICA</a:t>
            </a:r>
          </a:p>
          <a:p>
            <a:pPr algn="l">
              <a:lnSpc>
                <a:spcPts val="365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788529" y="5282084"/>
            <a:ext cx="5256163" cy="91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b="true" sz="2613" spc="209">
                <a:solidFill>
                  <a:srgbClr val="88C0E6"/>
                </a:solidFill>
                <a:latin typeface="Poppins Heavy"/>
                <a:ea typeface="Poppins Heavy"/>
                <a:cs typeface="Poppins Heavy"/>
                <a:sym typeface="Poppins Heavy"/>
              </a:rPr>
              <a:t>ATITUDE EMPREENDEDORA</a:t>
            </a:r>
          </a:p>
          <a:p>
            <a:pPr algn="l">
              <a:lnSpc>
                <a:spcPts val="365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788529" y="6273304"/>
            <a:ext cx="4916311" cy="91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b="true" sz="2613" spc="209">
                <a:solidFill>
                  <a:srgbClr val="88C0E6"/>
                </a:solidFill>
                <a:latin typeface="Poppins Heavy"/>
                <a:ea typeface="Poppins Heavy"/>
                <a:cs typeface="Poppins Heavy"/>
                <a:sym typeface="Poppins Heavy"/>
              </a:rPr>
              <a:t>ATITUDE SUSTENTÁVEL</a:t>
            </a:r>
          </a:p>
          <a:p>
            <a:pPr algn="l">
              <a:lnSpc>
                <a:spcPts val="365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788529" y="7364695"/>
            <a:ext cx="5516772" cy="91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b="true" sz="2613" spc="209">
                <a:solidFill>
                  <a:srgbClr val="88C0E6"/>
                </a:solidFill>
                <a:latin typeface="Poppins Heavy"/>
                <a:ea typeface="Poppins Heavy"/>
                <a:cs typeface="Poppins Heavy"/>
                <a:sym typeface="Poppins Heavy"/>
              </a:rPr>
              <a:t>ATITUDE COLABORATIVA</a:t>
            </a:r>
          </a:p>
          <a:p>
            <a:pPr algn="l">
              <a:lnSpc>
                <a:spcPts val="3658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-2473495" y="410099"/>
            <a:ext cx="3086100" cy="9187448"/>
            <a:chOff x="0" y="0"/>
            <a:chExt cx="812800" cy="241973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2419739"/>
            </a:xfrm>
            <a:custGeom>
              <a:avLst/>
              <a:gdLst/>
              <a:ahLst/>
              <a:cxnLst/>
              <a:rect r="r" b="b" t="t" l="l"/>
              <a:pathLst>
                <a:path h="2419739" w="812800">
                  <a:moveTo>
                    <a:pt x="65225" y="0"/>
                  </a:moveTo>
                  <a:lnTo>
                    <a:pt x="747575" y="0"/>
                  </a:lnTo>
                  <a:cubicBezTo>
                    <a:pt x="783598" y="0"/>
                    <a:pt x="812800" y="29202"/>
                    <a:pt x="812800" y="65225"/>
                  </a:cubicBezTo>
                  <a:lnTo>
                    <a:pt x="812800" y="2354515"/>
                  </a:lnTo>
                  <a:cubicBezTo>
                    <a:pt x="812800" y="2371813"/>
                    <a:pt x="805928" y="2388403"/>
                    <a:pt x="793696" y="2400635"/>
                  </a:cubicBezTo>
                  <a:cubicBezTo>
                    <a:pt x="781464" y="2412867"/>
                    <a:pt x="764874" y="2419739"/>
                    <a:pt x="747575" y="2419739"/>
                  </a:cubicBezTo>
                  <a:lnTo>
                    <a:pt x="65225" y="2419739"/>
                  </a:lnTo>
                  <a:cubicBezTo>
                    <a:pt x="29202" y="2419739"/>
                    <a:pt x="0" y="2390537"/>
                    <a:pt x="0" y="2354515"/>
                  </a:cubicBezTo>
                  <a:lnTo>
                    <a:pt x="0" y="65225"/>
                  </a:lnTo>
                  <a:cubicBezTo>
                    <a:pt x="0" y="29202"/>
                    <a:pt x="29202" y="0"/>
                    <a:pt x="65225" y="0"/>
                  </a:cubicBezTo>
                  <a:close/>
                </a:path>
              </a:pathLst>
            </a:custGeom>
            <a:solidFill>
              <a:srgbClr val="88C0E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812800" cy="2486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41466" y="0"/>
            <a:ext cx="277581" cy="7437757"/>
            <a:chOff x="0" y="0"/>
            <a:chExt cx="73108" cy="19589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108" cy="1958915"/>
            </a:xfrm>
            <a:custGeom>
              <a:avLst/>
              <a:gdLst/>
              <a:ahLst/>
              <a:cxnLst/>
              <a:rect r="r" b="b" t="t" l="l"/>
              <a:pathLst>
                <a:path h="1958915" w="73108">
                  <a:moveTo>
                    <a:pt x="0" y="0"/>
                  </a:moveTo>
                  <a:lnTo>
                    <a:pt x="73108" y="0"/>
                  </a:lnTo>
                  <a:lnTo>
                    <a:pt x="73108" y="1958915"/>
                  </a:lnTo>
                  <a:lnTo>
                    <a:pt x="0" y="1958915"/>
                  </a:ln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73108" cy="2025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2823143" y="7384273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88C0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2823143" y="874395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4769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89146" y="4291989"/>
            <a:ext cx="8533080" cy="424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2600">
                <a:solidFill>
                  <a:srgbClr val="147699"/>
                </a:solidFill>
                <a:latin typeface="Poppins"/>
                <a:ea typeface="Poppins"/>
                <a:cs typeface="Poppins"/>
                <a:sym typeface="Poppins"/>
              </a:rPr>
              <a:t>O alto índice de desistência demonstra que o método atual de escolha falha em mapear as aptidões intrínsecas e traços comportamentais dos alunos às exigências e ao ambiente da carreira. A evasão não só gera custos operacionais para o SENAC, mas também frustra a jornada profissional do estudante. A solução é, portanto, necessária e urgente.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9146" y="1220169"/>
            <a:ext cx="13756625" cy="249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Validação da problematização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9819" y="-342461"/>
            <a:ext cx="20899735" cy="10971921"/>
            <a:chOff x="0" y="0"/>
            <a:chExt cx="5504457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4457" cy="2889724"/>
            </a:xfrm>
            <a:custGeom>
              <a:avLst/>
              <a:gdLst/>
              <a:ahLst/>
              <a:cxnLst/>
              <a:rect r="r" b="b" t="t" l="l"/>
              <a:pathLst>
                <a:path h="2889724" w="5504457">
                  <a:moveTo>
                    <a:pt x="0" y="0"/>
                  </a:moveTo>
                  <a:lnTo>
                    <a:pt x="5504457" y="0"/>
                  </a:lnTo>
                  <a:lnTo>
                    <a:pt x="5504457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04457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849390" y="-1663086"/>
            <a:ext cx="8071756" cy="7991038"/>
          </a:xfrm>
          <a:custGeom>
            <a:avLst/>
            <a:gdLst/>
            <a:ahLst/>
            <a:cxnLst/>
            <a:rect r="r" b="b" t="t" l="l"/>
            <a:pathLst>
              <a:path h="7991038" w="8071756">
                <a:moveTo>
                  <a:pt x="0" y="0"/>
                </a:moveTo>
                <a:lnTo>
                  <a:pt x="8071756" y="0"/>
                </a:lnTo>
                <a:lnTo>
                  <a:pt x="8071756" y="7991039"/>
                </a:lnTo>
                <a:lnTo>
                  <a:pt x="0" y="799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75483" y="4606431"/>
            <a:ext cx="9137033" cy="148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5"/>
              </a:lnSpc>
            </a:pPr>
            <a:r>
              <a:rPr lang="en-US" sz="8225" b="true">
                <a:solidFill>
                  <a:srgbClr val="273348"/>
                </a:solidFill>
                <a:latin typeface="Poppins Heavy"/>
                <a:ea typeface="Poppins Heavy"/>
                <a:cs typeface="Poppins Heavy"/>
                <a:sym typeface="Poppins Heavy"/>
              </a:rPr>
              <a:t>Documentação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9216" y="-420515"/>
            <a:ext cx="10091466" cy="10971921"/>
            <a:chOff x="0" y="0"/>
            <a:chExt cx="2657835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7835" cy="2889724"/>
            </a:xfrm>
            <a:custGeom>
              <a:avLst/>
              <a:gdLst/>
              <a:ahLst/>
              <a:cxnLst/>
              <a:rect r="r" b="b" t="t" l="l"/>
              <a:pathLst>
                <a:path h="2889724" w="2657835">
                  <a:moveTo>
                    <a:pt x="0" y="0"/>
                  </a:moveTo>
                  <a:lnTo>
                    <a:pt x="2657835" y="0"/>
                  </a:lnTo>
                  <a:lnTo>
                    <a:pt x="2657835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7835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939041">
            <a:off x="-15719940" y="-3394978"/>
            <a:ext cx="39187573" cy="18931435"/>
            <a:chOff x="0" y="0"/>
            <a:chExt cx="4486599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86599" cy="2167467"/>
            </a:xfrm>
            <a:custGeom>
              <a:avLst/>
              <a:gdLst/>
              <a:ahLst/>
              <a:cxnLst/>
              <a:rect r="r" b="b" t="t" l="l"/>
              <a:pathLst>
                <a:path h="2167467" w="4486599">
                  <a:moveTo>
                    <a:pt x="6717" y="0"/>
                  </a:moveTo>
                  <a:lnTo>
                    <a:pt x="4479882" y="0"/>
                  </a:lnTo>
                  <a:cubicBezTo>
                    <a:pt x="4481663" y="0"/>
                    <a:pt x="4483372" y="708"/>
                    <a:pt x="4484632" y="1967"/>
                  </a:cubicBezTo>
                  <a:cubicBezTo>
                    <a:pt x="4485891" y="3227"/>
                    <a:pt x="4486599" y="4936"/>
                    <a:pt x="4486599" y="6717"/>
                  </a:cubicBezTo>
                  <a:lnTo>
                    <a:pt x="4486599" y="2160750"/>
                  </a:lnTo>
                  <a:cubicBezTo>
                    <a:pt x="4486599" y="2162531"/>
                    <a:pt x="4485891" y="2164240"/>
                    <a:pt x="4484632" y="2165499"/>
                  </a:cubicBezTo>
                  <a:cubicBezTo>
                    <a:pt x="4483372" y="2166759"/>
                    <a:pt x="4481663" y="2167467"/>
                    <a:pt x="4479882" y="2167467"/>
                  </a:cubicBezTo>
                  <a:lnTo>
                    <a:pt x="6717" y="2167467"/>
                  </a:lnTo>
                  <a:cubicBezTo>
                    <a:pt x="4936" y="2167467"/>
                    <a:pt x="3227" y="2166759"/>
                    <a:pt x="1967" y="2165499"/>
                  </a:cubicBezTo>
                  <a:cubicBezTo>
                    <a:pt x="708" y="2164240"/>
                    <a:pt x="0" y="2162531"/>
                    <a:pt x="0" y="2160750"/>
                  </a:cubicBezTo>
                  <a:lnTo>
                    <a:pt x="0" y="6717"/>
                  </a:lnTo>
                  <a:cubicBezTo>
                    <a:pt x="0" y="4936"/>
                    <a:pt x="708" y="3227"/>
                    <a:pt x="1967" y="1967"/>
                  </a:cubicBezTo>
                  <a:cubicBezTo>
                    <a:pt x="3227" y="708"/>
                    <a:pt x="4936" y="0"/>
                    <a:pt x="6717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86599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3220028" y="-1283203"/>
            <a:ext cx="12029285" cy="12120186"/>
          </a:xfrm>
          <a:custGeom>
            <a:avLst/>
            <a:gdLst/>
            <a:ahLst/>
            <a:cxnLst/>
            <a:rect r="r" b="b" t="t" l="l"/>
            <a:pathLst>
              <a:path h="12120186" w="12029285">
                <a:moveTo>
                  <a:pt x="0" y="0"/>
                </a:moveTo>
                <a:lnTo>
                  <a:pt x="12029285" y="0"/>
                </a:lnTo>
                <a:lnTo>
                  <a:pt x="12029285" y="12120186"/>
                </a:lnTo>
                <a:lnTo>
                  <a:pt x="0" y="12120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354229"/>
            <a:ext cx="15639924" cy="5904071"/>
          </a:xfrm>
          <a:custGeom>
            <a:avLst/>
            <a:gdLst/>
            <a:ahLst/>
            <a:cxnLst/>
            <a:rect r="r" b="b" t="t" l="l"/>
            <a:pathLst>
              <a:path h="5904071" w="15639924">
                <a:moveTo>
                  <a:pt x="0" y="0"/>
                </a:moveTo>
                <a:lnTo>
                  <a:pt x="15639924" y="0"/>
                </a:lnTo>
                <a:lnTo>
                  <a:pt x="15639924" y="5904071"/>
                </a:lnTo>
                <a:lnTo>
                  <a:pt x="0" y="5904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7293" y="1265076"/>
            <a:ext cx="15433414" cy="126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true">
                <a:solidFill>
                  <a:srgbClr val="CFD8DC"/>
                </a:solidFill>
                <a:latin typeface="Poppins Heavy"/>
                <a:ea typeface="Poppins Heavy"/>
                <a:cs typeface="Poppins Heavy"/>
                <a:sym typeface="Poppins Heavy"/>
              </a:rPr>
              <a:t>Plano de Ação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39216" y="-420515"/>
            <a:ext cx="10091466" cy="10971921"/>
            <a:chOff x="0" y="0"/>
            <a:chExt cx="2657835" cy="28897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7835" cy="2889724"/>
            </a:xfrm>
            <a:custGeom>
              <a:avLst/>
              <a:gdLst/>
              <a:ahLst/>
              <a:cxnLst/>
              <a:rect r="r" b="b" t="t" l="l"/>
              <a:pathLst>
                <a:path h="2889724" w="2657835">
                  <a:moveTo>
                    <a:pt x="0" y="0"/>
                  </a:moveTo>
                  <a:lnTo>
                    <a:pt x="2657835" y="0"/>
                  </a:lnTo>
                  <a:lnTo>
                    <a:pt x="2657835" y="2889724"/>
                  </a:lnTo>
                  <a:lnTo>
                    <a:pt x="0" y="2889724"/>
                  </a:lnTo>
                  <a:close/>
                </a:path>
              </a:pathLst>
            </a:custGeom>
            <a:solidFill>
              <a:srgbClr val="88C0E6">
                <a:alpha val="3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57835" cy="293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939041">
            <a:off x="-15719940" y="-3394978"/>
            <a:ext cx="39187573" cy="18931435"/>
            <a:chOff x="0" y="0"/>
            <a:chExt cx="4486599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86599" cy="2167467"/>
            </a:xfrm>
            <a:custGeom>
              <a:avLst/>
              <a:gdLst/>
              <a:ahLst/>
              <a:cxnLst/>
              <a:rect r="r" b="b" t="t" l="l"/>
              <a:pathLst>
                <a:path h="2167467" w="4486599">
                  <a:moveTo>
                    <a:pt x="6717" y="0"/>
                  </a:moveTo>
                  <a:lnTo>
                    <a:pt x="4479882" y="0"/>
                  </a:lnTo>
                  <a:cubicBezTo>
                    <a:pt x="4481663" y="0"/>
                    <a:pt x="4483372" y="708"/>
                    <a:pt x="4484632" y="1967"/>
                  </a:cubicBezTo>
                  <a:cubicBezTo>
                    <a:pt x="4485891" y="3227"/>
                    <a:pt x="4486599" y="4936"/>
                    <a:pt x="4486599" y="6717"/>
                  </a:cubicBezTo>
                  <a:lnTo>
                    <a:pt x="4486599" y="2160750"/>
                  </a:lnTo>
                  <a:cubicBezTo>
                    <a:pt x="4486599" y="2162531"/>
                    <a:pt x="4485891" y="2164240"/>
                    <a:pt x="4484632" y="2165499"/>
                  </a:cubicBezTo>
                  <a:cubicBezTo>
                    <a:pt x="4483372" y="2166759"/>
                    <a:pt x="4481663" y="2167467"/>
                    <a:pt x="4479882" y="2167467"/>
                  </a:cubicBezTo>
                  <a:lnTo>
                    <a:pt x="6717" y="2167467"/>
                  </a:lnTo>
                  <a:cubicBezTo>
                    <a:pt x="4936" y="2167467"/>
                    <a:pt x="3227" y="2166759"/>
                    <a:pt x="1967" y="2165499"/>
                  </a:cubicBezTo>
                  <a:cubicBezTo>
                    <a:pt x="708" y="2164240"/>
                    <a:pt x="0" y="2162531"/>
                    <a:pt x="0" y="2160750"/>
                  </a:cubicBezTo>
                  <a:lnTo>
                    <a:pt x="0" y="6717"/>
                  </a:lnTo>
                  <a:cubicBezTo>
                    <a:pt x="0" y="4936"/>
                    <a:pt x="708" y="3227"/>
                    <a:pt x="1967" y="1967"/>
                  </a:cubicBezTo>
                  <a:cubicBezTo>
                    <a:pt x="3227" y="708"/>
                    <a:pt x="4936" y="0"/>
                    <a:pt x="6717" y="0"/>
                  </a:cubicBezTo>
                  <a:close/>
                </a:path>
              </a:pathLst>
            </a:custGeom>
            <a:solidFill>
              <a:srgbClr val="2733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86599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3220028" y="-1283203"/>
            <a:ext cx="12029285" cy="12120186"/>
          </a:xfrm>
          <a:custGeom>
            <a:avLst/>
            <a:gdLst/>
            <a:ahLst/>
            <a:cxnLst/>
            <a:rect r="r" b="b" t="t" l="l"/>
            <a:pathLst>
              <a:path h="12120186" w="12029285">
                <a:moveTo>
                  <a:pt x="0" y="0"/>
                </a:moveTo>
                <a:lnTo>
                  <a:pt x="12029285" y="0"/>
                </a:lnTo>
                <a:lnTo>
                  <a:pt x="12029285" y="12120186"/>
                </a:lnTo>
                <a:lnTo>
                  <a:pt x="0" y="12120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6028" y="2783838"/>
            <a:ext cx="14798770" cy="6474462"/>
          </a:xfrm>
          <a:custGeom>
            <a:avLst/>
            <a:gdLst/>
            <a:ahLst/>
            <a:cxnLst/>
            <a:rect r="r" b="b" t="t" l="l"/>
            <a:pathLst>
              <a:path h="6474462" w="14798770">
                <a:moveTo>
                  <a:pt x="0" y="0"/>
                </a:moveTo>
                <a:lnTo>
                  <a:pt x="14798770" y="0"/>
                </a:lnTo>
                <a:lnTo>
                  <a:pt x="14798770" y="6474462"/>
                </a:lnTo>
                <a:lnTo>
                  <a:pt x="0" y="6474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10509" y="4378174"/>
            <a:ext cx="4217482" cy="4189271"/>
          </a:xfrm>
          <a:custGeom>
            <a:avLst/>
            <a:gdLst/>
            <a:ahLst/>
            <a:cxnLst/>
            <a:rect r="r" b="b" t="t" l="l"/>
            <a:pathLst>
              <a:path h="4189271" w="4217482">
                <a:moveTo>
                  <a:pt x="0" y="0"/>
                </a:moveTo>
                <a:lnTo>
                  <a:pt x="4217482" y="0"/>
                </a:lnTo>
                <a:lnTo>
                  <a:pt x="4217482" y="4189271"/>
                </a:lnTo>
                <a:lnTo>
                  <a:pt x="0" y="4189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62505" y="1070364"/>
            <a:ext cx="15433414" cy="126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true">
                <a:solidFill>
                  <a:srgbClr val="CFD8DC"/>
                </a:solidFill>
                <a:latin typeface="Poppins Heavy"/>
                <a:ea typeface="Poppins Heavy"/>
                <a:cs typeface="Poppins Heavy"/>
                <a:sym typeface="Poppins Heavy"/>
              </a:rPr>
              <a:t>Trello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DAG4tsKwiEs</dc:identifier>
  <dcterms:modified xsi:type="dcterms:W3CDTF">2011-08-01T06:04:30Z</dcterms:modified>
  <cp:revision>1</cp:revision>
  <dc:title>Projeto Final</dc:title>
</cp:coreProperties>
</file>